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4"/>
  </p:sldMasterIdLst>
  <p:notesMasterIdLst>
    <p:notesMasterId r:id="rId9"/>
  </p:notesMasterIdLst>
  <p:handoutMasterIdLst>
    <p:handoutMasterId r:id="rId10"/>
  </p:handoutMasterIdLst>
  <p:sldIdLst>
    <p:sldId id="333" r:id="rId5"/>
    <p:sldId id="334" r:id="rId6"/>
    <p:sldId id="374" r:id="rId7"/>
    <p:sldId id="37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004C9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83" autoAdjust="0"/>
    <p:restoredTop sz="93810" autoAdjust="0"/>
  </p:normalViewPr>
  <p:slideViewPr>
    <p:cSldViewPr snapToGrid="0" showGuides="1">
      <p:cViewPr varScale="1">
        <p:scale>
          <a:sx n="82" d="100"/>
          <a:sy n="82" d="100"/>
        </p:scale>
        <p:origin x="682" y="58"/>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e Rondeau" userId="bbf5c232-f2d5-4f37-95e0-923cb0d538ad" providerId="ADAL" clId="{B5AD0C53-76E3-4297-9BCA-6C02A839889A}"/>
    <pc:docChg chg="undo custSel modSld">
      <pc:chgData name="Isabelle Rondeau" userId="bbf5c232-f2d5-4f37-95e0-923cb0d538ad" providerId="ADAL" clId="{B5AD0C53-76E3-4297-9BCA-6C02A839889A}" dt="2023-03-22T14:14:22.547" v="32" actId="255"/>
      <pc:docMkLst>
        <pc:docMk/>
      </pc:docMkLst>
      <pc:sldChg chg="modSp mod">
        <pc:chgData name="Isabelle Rondeau" userId="bbf5c232-f2d5-4f37-95e0-923cb0d538ad" providerId="ADAL" clId="{B5AD0C53-76E3-4297-9BCA-6C02A839889A}" dt="2023-03-22T14:14:22.547" v="32" actId="255"/>
        <pc:sldMkLst>
          <pc:docMk/>
          <pc:sldMk cId="3384282046" sldId="333"/>
        </pc:sldMkLst>
        <pc:spChg chg="mod">
          <ac:chgData name="Isabelle Rondeau" userId="bbf5c232-f2d5-4f37-95e0-923cb0d538ad" providerId="ADAL" clId="{B5AD0C53-76E3-4297-9BCA-6C02A839889A}" dt="2023-03-22T14:14:22.547" v="32" actId="255"/>
          <ac:spMkLst>
            <pc:docMk/>
            <pc:sldMk cId="3384282046" sldId="333"/>
            <ac:spMk id="5126" creationId="{00000000-0000-0000-0000-000000000000}"/>
          </ac:spMkLst>
        </pc:spChg>
        <pc:picChg chg="mod">
          <ac:chgData name="Isabelle Rondeau" userId="bbf5c232-f2d5-4f37-95e0-923cb0d538ad" providerId="ADAL" clId="{B5AD0C53-76E3-4297-9BCA-6C02A839889A}" dt="2023-03-22T14:08:52.065" v="30" actId="1076"/>
          <ac:picMkLst>
            <pc:docMk/>
            <pc:sldMk cId="3384282046" sldId="333"/>
            <ac:picMk id="5123" creationId="{00000000-0000-0000-0000-000000000000}"/>
          </ac:picMkLst>
        </pc:picChg>
      </pc:sldChg>
    </pc:docChg>
  </pc:docChgLst>
  <pc:docChgLst>
    <pc:chgData name="Isabelle Rondeau" userId="bbf5c232-f2d5-4f37-95e0-923cb0d538ad" providerId="ADAL" clId="{0E5D7850-0E2D-40C5-BF0E-AB56F8BA620A}"/>
    <pc:docChg chg="undo custSel modSld">
      <pc:chgData name="Isabelle Rondeau" userId="bbf5c232-f2d5-4f37-95e0-923cb0d538ad" providerId="ADAL" clId="{0E5D7850-0E2D-40C5-BF0E-AB56F8BA620A}" dt="2022-12-14T08:57:01.735" v="11" actId="255"/>
      <pc:docMkLst>
        <pc:docMk/>
      </pc:docMkLst>
      <pc:sldChg chg="modSp mod">
        <pc:chgData name="Isabelle Rondeau" userId="bbf5c232-f2d5-4f37-95e0-923cb0d538ad" providerId="ADAL" clId="{0E5D7850-0E2D-40C5-BF0E-AB56F8BA620A}" dt="2022-12-14T08:57:01.735" v="11" actId="255"/>
        <pc:sldMkLst>
          <pc:docMk/>
          <pc:sldMk cId="1148855413" sldId="372"/>
        </pc:sldMkLst>
        <pc:spChg chg="mod">
          <ac:chgData name="Isabelle Rondeau" userId="bbf5c232-f2d5-4f37-95e0-923cb0d538ad" providerId="ADAL" clId="{0E5D7850-0E2D-40C5-BF0E-AB56F8BA620A}" dt="2022-12-14T08:57:01.735" v="11" actId="255"/>
          <ac:spMkLst>
            <pc:docMk/>
            <pc:sldMk cId="1148855413" sldId="372"/>
            <ac:spMk id="3" creationId="{00000000-0000-0000-0000-000000000000}"/>
          </ac:spMkLst>
        </pc:spChg>
      </pc:sldChg>
    </pc:docChg>
  </pc:docChgLst>
  <pc:docChgLst>
    <pc:chgData name="Isabelle Rondeau" userId="bbf5c232-f2d5-4f37-95e0-923cb0d538ad" providerId="ADAL" clId="{890ADCB5-6E89-4416-AB5C-9C0D4CB5D982}"/>
    <pc:docChg chg="undo custSel addSld delSld modSld">
      <pc:chgData name="Isabelle Rondeau" userId="bbf5c232-f2d5-4f37-95e0-923cb0d538ad" providerId="ADAL" clId="{890ADCB5-6E89-4416-AB5C-9C0D4CB5D982}" dt="2022-12-13T15:23:36.205" v="162" actId="20577"/>
      <pc:docMkLst>
        <pc:docMk/>
      </pc:docMkLst>
      <pc:sldChg chg="del">
        <pc:chgData name="Isabelle Rondeau" userId="bbf5c232-f2d5-4f37-95e0-923cb0d538ad" providerId="ADAL" clId="{890ADCB5-6E89-4416-AB5C-9C0D4CB5D982}" dt="2022-12-12T11:22:38.229" v="79" actId="47"/>
        <pc:sldMkLst>
          <pc:docMk/>
          <pc:sldMk cId="1300311978" sldId="266"/>
        </pc:sldMkLst>
      </pc:sldChg>
      <pc:sldChg chg="del">
        <pc:chgData name="Isabelle Rondeau" userId="bbf5c232-f2d5-4f37-95e0-923cb0d538ad" providerId="ADAL" clId="{890ADCB5-6E89-4416-AB5C-9C0D4CB5D982}" dt="2022-12-12T11:22:38.229" v="79" actId="47"/>
        <pc:sldMkLst>
          <pc:docMk/>
          <pc:sldMk cId="3242389936" sldId="273"/>
        </pc:sldMkLst>
      </pc:sldChg>
      <pc:sldChg chg="del">
        <pc:chgData name="Isabelle Rondeau" userId="bbf5c232-f2d5-4f37-95e0-923cb0d538ad" providerId="ADAL" clId="{890ADCB5-6E89-4416-AB5C-9C0D4CB5D982}" dt="2022-12-12T11:22:38.229" v="79" actId="47"/>
        <pc:sldMkLst>
          <pc:docMk/>
          <pc:sldMk cId="1154969311" sldId="286"/>
        </pc:sldMkLst>
      </pc:sldChg>
      <pc:sldChg chg="del">
        <pc:chgData name="Isabelle Rondeau" userId="bbf5c232-f2d5-4f37-95e0-923cb0d538ad" providerId="ADAL" clId="{890ADCB5-6E89-4416-AB5C-9C0D4CB5D982}" dt="2022-12-12T11:22:38.229" v="79" actId="47"/>
        <pc:sldMkLst>
          <pc:docMk/>
          <pc:sldMk cId="1163063007" sldId="293"/>
        </pc:sldMkLst>
      </pc:sldChg>
      <pc:sldChg chg="delSp modSp del mod">
        <pc:chgData name="Isabelle Rondeau" userId="bbf5c232-f2d5-4f37-95e0-923cb0d538ad" providerId="ADAL" clId="{890ADCB5-6E89-4416-AB5C-9C0D4CB5D982}" dt="2022-12-12T11:23:26.435" v="86" actId="47"/>
        <pc:sldMkLst>
          <pc:docMk/>
          <pc:sldMk cId="452297681" sldId="303"/>
        </pc:sldMkLst>
        <pc:spChg chg="mod">
          <ac:chgData name="Isabelle Rondeau" userId="bbf5c232-f2d5-4f37-95e0-923cb0d538ad" providerId="ADAL" clId="{890ADCB5-6E89-4416-AB5C-9C0D4CB5D982}" dt="2022-12-12T11:22:51.475" v="82" actId="6549"/>
          <ac:spMkLst>
            <pc:docMk/>
            <pc:sldMk cId="452297681" sldId="303"/>
            <ac:spMk id="6" creationId="{697118B8-DA43-4EC3-A168-CD055F883DBB}"/>
          </ac:spMkLst>
        </pc:spChg>
        <pc:picChg chg="del">
          <ac:chgData name="Isabelle Rondeau" userId="bbf5c232-f2d5-4f37-95e0-923cb0d538ad" providerId="ADAL" clId="{890ADCB5-6E89-4416-AB5C-9C0D4CB5D982}" dt="2022-12-12T11:22:54.365" v="83" actId="478"/>
          <ac:picMkLst>
            <pc:docMk/>
            <pc:sldMk cId="452297681" sldId="303"/>
            <ac:picMk id="8" creationId="{A6E01AA1-39DD-4A79-A35C-A184D932E37E}"/>
          </ac:picMkLst>
        </pc:picChg>
      </pc:sldChg>
      <pc:sldChg chg="del">
        <pc:chgData name="Isabelle Rondeau" userId="bbf5c232-f2d5-4f37-95e0-923cb0d538ad" providerId="ADAL" clId="{890ADCB5-6E89-4416-AB5C-9C0D4CB5D982}" dt="2022-12-12T11:22:38.229" v="79" actId="47"/>
        <pc:sldMkLst>
          <pc:docMk/>
          <pc:sldMk cId="375158783" sldId="305"/>
        </pc:sldMkLst>
      </pc:sldChg>
      <pc:sldChg chg="del">
        <pc:chgData name="Isabelle Rondeau" userId="bbf5c232-f2d5-4f37-95e0-923cb0d538ad" providerId="ADAL" clId="{890ADCB5-6E89-4416-AB5C-9C0D4CB5D982}" dt="2022-12-12T11:22:38.229" v="79" actId="47"/>
        <pc:sldMkLst>
          <pc:docMk/>
          <pc:sldMk cId="1395779059" sldId="310"/>
        </pc:sldMkLst>
      </pc:sldChg>
      <pc:sldChg chg="del">
        <pc:chgData name="Isabelle Rondeau" userId="bbf5c232-f2d5-4f37-95e0-923cb0d538ad" providerId="ADAL" clId="{890ADCB5-6E89-4416-AB5C-9C0D4CB5D982}" dt="2022-12-12T11:22:38.229" v="79" actId="47"/>
        <pc:sldMkLst>
          <pc:docMk/>
          <pc:sldMk cId="1281236497" sldId="311"/>
        </pc:sldMkLst>
      </pc:sldChg>
      <pc:sldChg chg="del">
        <pc:chgData name="Isabelle Rondeau" userId="bbf5c232-f2d5-4f37-95e0-923cb0d538ad" providerId="ADAL" clId="{890ADCB5-6E89-4416-AB5C-9C0D4CB5D982}" dt="2022-12-12T11:22:38.229" v="79" actId="47"/>
        <pc:sldMkLst>
          <pc:docMk/>
          <pc:sldMk cId="839252039" sldId="312"/>
        </pc:sldMkLst>
      </pc:sldChg>
      <pc:sldChg chg="del">
        <pc:chgData name="Isabelle Rondeau" userId="bbf5c232-f2d5-4f37-95e0-923cb0d538ad" providerId="ADAL" clId="{890ADCB5-6E89-4416-AB5C-9C0D4CB5D982}" dt="2022-12-12T11:22:38.229" v="79" actId="47"/>
        <pc:sldMkLst>
          <pc:docMk/>
          <pc:sldMk cId="3624094316" sldId="315"/>
        </pc:sldMkLst>
      </pc:sldChg>
      <pc:sldChg chg="del">
        <pc:chgData name="Isabelle Rondeau" userId="bbf5c232-f2d5-4f37-95e0-923cb0d538ad" providerId="ADAL" clId="{890ADCB5-6E89-4416-AB5C-9C0D4CB5D982}" dt="2022-12-12T11:22:38.229" v="79" actId="47"/>
        <pc:sldMkLst>
          <pc:docMk/>
          <pc:sldMk cId="2860192843" sldId="316"/>
        </pc:sldMkLst>
      </pc:sldChg>
      <pc:sldChg chg="del">
        <pc:chgData name="Isabelle Rondeau" userId="bbf5c232-f2d5-4f37-95e0-923cb0d538ad" providerId="ADAL" clId="{890ADCB5-6E89-4416-AB5C-9C0D4CB5D982}" dt="2022-12-12T11:22:38.229" v="79" actId="47"/>
        <pc:sldMkLst>
          <pc:docMk/>
          <pc:sldMk cId="2312259944" sldId="319"/>
        </pc:sldMkLst>
      </pc:sldChg>
      <pc:sldChg chg="del">
        <pc:chgData name="Isabelle Rondeau" userId="bbf5c232-f2d5-4f37-95e0-923cb0d538ad" providerId="ADAL" clId="{890ADCB5-6E89-4416-AB5C-9C0D4CB5D982}" dt="2022-12-12T11:22:39.950" v="80" actId="47"/>
        <pc:sldMkLst>
          <pc:docMk/>
          <pc:sldMk cId="2541409417" sldId="320"/>
        </pc:sldMkLst>
      </pc:sldChg>
      <pc:sldChg chg="del">
        <pc:chgData name="Isabelle Rondeau" userId="bbf5c232-f2d5-4f37-95e0-923cb0d538ad" providerId="ADAL" clId="{890ADCB5-6E89-4416-AB5C-9C0D4CB5D982}" dt="2022-12-12T11:22:41.380" v="81" actId="47"/>
        <pc:sldMkLst>
          <pc:docMk/>
          <pc:sldMk cId="3565166973" sldId="323"/>
        </pc:sldMkLst>
      </pc:sldChg>
      <pc:sldChg chg="del">
        <pc:chgData name="Isabelle Rondeau" userId="bbf5c232-f2d5-4f37-95e0-923cb0d538ad" providerId="ADAL" clId="{890ADCB5-6E89-4416-AB5C-9C0D4CB5D982}" dt="2022-12-12T11:22:38.229" v="79" actId="47"/>
        <pc:sldMkLst>
          <pc:docMk/>
          <pc:sldMk cId="810345842" sldId="326"/>
        </pc:sldMkLst>
      </pc:sldChg>
      <pc:sldChg chg="del">
        <pc:chgData name="Isabelle Rondeau" userId="bbf5c232-f2d5-4f37-95e0-923cb0d538ad" providerId="ADAL" clId="{890ADCB5-6E89-4416-AB5C-9C0D4CB5D982}" dt="2022-12-12T11:22:38.229" v="79" actId="47"/>
        <pc:sldMkLst>
          <pc:docMk/>
          <pc:sldMk cId="902726767" sldId="327"/>
        </pc:sldMkLst>
      </pc:sldChg>
      <pc:sldChg chg="modSp mod">
        <pc:chgData name="Isabelle Rondeau" userId="bbf5c232-f2d5-4f37-95e0-923cb0d538ad" providerId="ADAL" clId="{890ADCB5-6E89-4416-AB5C-9C0D4CB5D982}" dt="2022-12-13T15:23:36.205" v="162" actId="20577"/>
        <pc:sldMkLst>
          <pc:docMk/>
          <pc:sldMk cId="3384282046" sldId="333"/>
        </pc:sldMkLst>
        <pc:spChg chg="mod">
          <ac:chgData name="Isabelle Rondeau" userId="bbf5c232-f2d5-4f37-95e0-923cb0d538ad" providerId="ADAL" clId="{890ADCB5-6E89-4416-AB5C-9C0D4CB5D982}" dt="2022-12-13T15:23:23.530" v="157" actId="20577"/>
          <ac:spMkLst>
            <pc:docMk/>
            <pc:sldMk cId="3384282046" sldId="333"/>
            <ac:spMk id="18" creationId="{00000000-0000-0000-0000-000000000000}"/>
          </ac:spMkLst>
        </pc:spChg>
        <pc:spChg chg="mod">
          <ac:chgData name="Isabelle Rondeau" userId="bbf5c232-f2d5-4f37-95e0-923cb0d538ad" providerId="ADAL" clId="{890ADCB5-6E89-4416-AB5C-9C0D4CB5D982}" dt="2022-12-13T15:23:36.205" v="162" actId="20577"/>
          <ac:spMkLst>
            <pc:docMk/>
            <pc:sldMk cId="3384282046" sldId="333"/>
            <ac:spMk id="5124" creationId="{00000000-0000-0000-0000-000000000000}"/>
          </ac:spMkLst>
        </pc:spChg>
        <pc:spChg chg="mod">
          <ac:chgData name="Isabelle Rondeau" userId="bbf5c232-f2d5-4f37-95e0-923cb0d538ad" providerId="ADAL" clId="{890ADCB5-6E89-4416-AB5C-9C0D4CB5D982}" dt="2022-12-12T11:22:14.669" v="78" actId="6549"/>
          <ac:spMkLst>
            <pc:docMk/>
            <pc:sldMk cId="3384282046" sldId="333"/>
            <ac:spMk id="5126" creationId="{00000000-0000-0000-0000-000000000000}"/>
          </ac:spMkLst>
        </pc:spChg>
      </pc:sldChg>
      <pc:sldChg chg="del">
        <pc:chgData name="Isabelle Rondeau" userId="bbf5c232-f2d5-4f37-95e0-923cb0d538ad" providerId="ADAL" clId="{890ADCB5-6E89-4416-AB5C-9C0D4CB5D982}" dt="2022-12-12T11:22:38.229" v="79" actId="47"/>
        <pc:sldMkLst>
          <pc:docMk/>
          <pc:sldMk cId="235924817" sldId="335"/>
        </pc:sldMkLst>
      </pc:sldChg>
      <pc:sldChg chg="del">
        <pc:chgData name="Isabelle Rondeau" userId="bbf5c232-f2d5-4f37-95e0-923cb0d538ad" providerId="ADAL" clId="{890ADCB5-6E89-4416-AB5C-9C0D4CB5D982}" dt="2022-12-12T11:22:38.229" v="79" actId="47"/>
        <pc:sldMkLst>
          <pc:docMk/>
          <pc:sldMk cId="2202765369" sldId="336"/>
        </pc:sldMkLst>
      </pc:sldChg>
      <pc:sldChg chg="del">
        <pc:chgData name="Isabelle Rondeau" userId="bbf5c232-f2d5-4f37-95e0-923cb0d538ad" providerId="ADAL" clId="{890ADCB5-6E89-4416-AB5C-9C0D4CB5D982}" dt="2022-12-12T11:22:38.229" v="79" actId="47"/>
        <pc:sldMkLst>
          <pc:docMk/>
          <pc:sldMk cId="218753850" sldId="337"/>
        </pc:sldMkLst>
      </pc:sldChg>
      <pc:sldChg chg="del">
        <pc:chgData name="Isabelle Rondeau" userId="bbf5c232-f2d5-4f37-95e0-923cb0d538ad" providerId="ADAL" clId="{890ADCB5-6E89-4416-AB5C-9C0D4CB5D982}" dt="2022-12-12T11:22:38.229" v="79" actId="47"/>
        <pc:sldMkLst>
          <pc:docMk/>
          <pc:sldMk cId="2546372236" sldId="338"/>
        </pc:sldMkLst>
      </pc:sldChg>
      <pc:sldChg chg="del">
        <pc:chgData name="Isabelle Rondeau" userId="bbf5c232-f2d5-4f37-95e0-923cb0d538ad" providerId="ADAL" clId="{890ADCB5-6E89-4416-AB5C-9C0D4CB5D982}" dt="2022-12-12T11:22:38.229" v="79" actId="47"/>
        <pc:sldMkLst>
          <pc:docMk/>
          <pc:sldMk cId="2324164374" sldId="339"/>
        </pc:sldMkLst>
      </pc:sldChg>
      <pc:sldChg chg="new del">
        <pc:chgData name="Isabelle Rondeau" userId="bbf5c232-f2d5-4f37-95e0-923cb0d538ad" providerId="ADAL" clId="{890ADCB5-6E89-4416-AB5C-9C0D4CB5D982}" dt="2022-12-12T11:23:20.138" v="85" actId="680"/>
        <pc:sldMkLst>
          <pc:docMk/>
          <pc:sldMk cId="759153959" sldId="373"/>
        </pc:sldMkLst>
      </pc:sldChg>
      <pc:sldChg chg="addSp delSp modSp new add del mod modClrScheme delAnim modAnim chgLayout">
        <pc:chgData name="Isabelle Rondeau" userId="bbf5c232-f2d5-4f37-95e0-923cb0d538ad" providerId="ADAL" clId="{890ADCB5-6E89-4416-AB5C-9C0D4CB5D982}" dt="2022-12-13T12:02:13.755" v="129" actId="47"/>
        <pc:sldMkLst>
          <pc:docMk/>
          <pc:sldMk cId="1398278060" sldId="373"/>
        </pc:sldMkLst>
        <pc:spChg chg="mod ord">
          <ac:chgData name="Isabelle Rondeau" userId="bbf5c232-f2d5-4f37-95e0-923cb0d538ad" providerId="ADAL" clId="{890ADCB5-6E89-4416-AB5C-9C0D4CB5D982}" dt="2022-12-13T12:00:49.375" v="125" actId="20577"/>
          <ac:spMkLst>
            <pc:docMk/>
            <pc:sldMk cId="1398278060" sldId="373"/>
            <ac:spMk id="2" creationId="{193CEDA6-1A72-41E7-87B5-978680DFCC04}"/>
          </ac:spMkLst>
        </pc:spChg>
        <pc:spChg chg="del">
          <ac:chgData name="Isabelle Rondeau" userId="bbf5c232-f2d5-4f37-95e0-923cb0d538ad" providerId="ADAL" clId="{890ADCB5-6E89-4416-AB5C-9C0D4CB5D982}" dt="2022-12-12T11:24:15.786" v="88"/>
          <ac:spMkLst>
            <pc:docMk/>
            <pc:sldMk cId="1398278060" sldId="373"/>
            <ac:spMk id="3" creationId="{5EB7CE88-FECF-E5E8-8313-A9D9DA3AF97C}"/>
          </ac:spMkLst>
        </pc:spChg>
        <pc:spChg chg="add del mod">
          <ac:chgData name="Isabelle Rondeau" userId="bbf5c232-f2d5-4f37-95e0-923cb0d538ad" providerId="ADAL" clId="{890ADCB5-6E89-4416-AB5C-9C0D4CB5D982}" dt="2022-12-13T11:58:23.600" v="110"/>
          <ac:spMkLst>
            <pc:docMk/>
            <pc:sldMk cId="1398278060" sldId="373"/>
            <ac:spMk id="4" creationId="{2463C311-F745-6320-1D72-90B2C9B3C4B6}"/>
          </ac:spMkLst>
        </pc:spChg>
        <pc:spChg chg="add mod">
          <ac:chgData name="Isabelle Rondeau" userId="bbf5c232-f2d5-4f37-95e0-923cb0d538ad" providerId="ADAL" clId="{890ADCB5-6E89-4416-AB5C-9C0D4CB5D982}" dt="2022-12-13T12:02:10.321" v="128" actId="478"/>
          <ac:spMkLst>
            <pc:docMk/>
            <pc:sldMk cId="1398278060" sldId="373"/>
            <ac:spMk id="4" creationId="{29FC8ADF-4972-9410-E474-FE2C2C9B03BA}"/>
          </ac:spMkLst>
        </pc:spChg>
        <pc:spChg chg="add del mod">
          <ac:chgData name="Isabelle Rondeau" userId="bbf5c232-f2d5-4f37-95e0-923cb0d538ad" providerId="ADAL" clId="{890ADCB5-6E89-4416-AB5C-9C0D4CB5D982}" dt="2022-12-13T11:57:34.330" v="108"/>
          <ac:spMkLst>
            <pc:docMk/>
            <pc:sldMk cId="1398278060" sldId="373"/>
            <ac:spMk id="5" creationId="{7D2FD6CA-F8F4-5E2C-5A63-B4C025DACD46}"/>
          </ac:spMkLst>
        </pc:spChg>
        <pc:spChg chg="add del mod">
          <ac:chgData name="Isabelle Rondeau" userId="bbf5c232-f2d5-4f37-95e0-923cb0d538ad" providerId="ADAL" clId="{890ADCB5-6E89-4416-AB5C-9C0D4CB5D982}" dt="2022-12-13T12:00:18.889" v="119"/>
          <ac:spMkLst>
            <pc:docMk/>
            <pc:sldMk cId="1398278060" sldId="373"/>
            <ac:spMk id="8" creationId="{081DD172-9B20-B70B-C41B-E727FD114A2C}"/>
          </ac:spMkLst>
        </pc:spChg>
        <pc:spChg chg="add del mod">
          <ac:chgData name="Isabelle Rondeau" userId="bbf5c232-f2d5-4f37-95e0-923cb0d538ad" providerId="ADAL" clId="{890ADCB5-6E89-4416-AB5C-9C0D4CB5D982}" dt="2022-12-13T12:00:05.253" v="116" actId="26606"/>
          <ac:spMkLst>
            <pc:docMk/>
            <pc:sldMk cId="1398278060" sldId="373"/>
            <ac:spMk id="10" creationId="{75C6DE82-50A4-399E-06FD-8C5ED150E3D1}"/>
          </ac:spMkLst>
        </pc:spChg>
        <pc:spChg chg="add del mod">
          <ac:chgData name="Isabelle Rondeau" userId="bbf5c232-f2d5-4f37-95e0-923cb0d538ad" providerId="ADAL" clId="{890ADCB5-6E89-4416-AB5C-9C0D4CB5D982}" dt="2022-12-13T12:00:36.657" v="121" actId="26606"/>
          <ac:spMkLst>
            <pc:docMk/>
            <pc:sldMk cId="1398278060" sldId="373"/>
            <ac:spMk id="14" creationId="{22C59A37-F23D-7323-64A3-2F7893CB9048}"/>
          </ac:spMkLst>
        </pc:spChg>
        <pc:spChg chg="add del mod">
          <ac:chgData name="Isabelle Rondeau" userId="bbf5c232-f2d5-4f37-95e0-923cb0d538ad" providerId="ADAL" clId="{890ADCB5-6E89-4416-AB5C-9C0D4CB5D982}" dt="2022-12-13T12:00:40.567" v="123" actId="478"/>
          <ac:spMkLst>
            <pc:docMk/>
            <pc:sldMk cId="1398278060" sldId="373"/>
            <ac:spMk id="16" creationId="{9D0B534E-1BF7-287A-18C0-61FFB4FCA071}"/>
          </ac:spMkLst>
        </pc:spChg>
        <pc:picChg chg="add del mod">
          <ac:chgData name="Isabelle Rondeau" userId="bbf5c232-f2d5-4f37-95e0-923cb0d538ad" providerId="ADAL" clId="{890ADCB5-6E89-4416-AB5C-9C0D4CB5D982}" dt="2022-12-13T11:57:11.186" v="107" actId="478"/>
          <ac:picMkLst>
            <pc:docMk/>
            <pc:sldMk cId="1398278060" sldId="373"/>
            <ac:picMk id="4" creationId="{ABB254F8-FAC7-CA39-4F07-800C84FF08D6}"/>
          </ac:picMkLst>
        </pc:picChg>
        <pc:picChg chg="add del mod">
          <ac:chgData name="Isabelle Rondeau" userId="bbf5c232-f2d5-4f37-95e0-923cb0d538ad" providerId="ADAL" clId="{890ADCB5-6E89-4416-AB5C-9C0D4CB5D982}" dt="2022-12-13T12:00:10.597" v="118" actId="478"/>
          <ac:picMkLst>
            <pc:docMk/>
            <pc:sldMk cId="1398278060" sldId="373"/>
            <ac:picMk id="5" creationId="{27D8C986-1368-21D6-B92E-988A950F60E9}"/>
          </ac:picMkLst>
        </pc:picChg>
        <pc:picChg chg="add del mod">
          <ac:chgData name="Isabelle Rondeau" userId="bbf5c232-f2d5-4f37-95e0-923cb0d538ad" providerId="ADAL" clId="{890ADCB5-6E89-4416-AB5C-9C0D4CB5D982}" dt="2022-12-13T11:58:01.473" v="109" actId="478"/>
          <ac:picMkLst>
            <pc:docMk/>
            <pc:sldMk cId="1398278060" sldId="373"/>
            <ac:picMk id="6" creationId="{9B9B15B2-BEA5-17DE-2CC1-0AB6E0429333}"/>
          </ac:picMkLst>
        </pc:picChg>
        <pc:picChg chg="add del mod">
          <ac:chgData name="Isabelle Rondeau" userId="bbf5c232-f2d5-4f37-95e0-923cb0d538ad" providerId="ADAL" clId="{890ADCB5-6E89-4416-AB5C-9C0D4CB5D982}" dt="2022-12-13T12:02:10.321" v="128" actId="478"/>
          <ac:picMkLst>
            <pc:docMk/>
            <pc:sldMk cId="1398278060" sldId="373"/>
            <ac:picMk id="9" creationId="{025E4AC2-EB5B-2777-2284-7937840A4743}"/>
          </ac:picMkLst>
        </pc:picChg>
      </pc:sldChg>
      <pc:sldChg chg="new del">
        <pc:chgData name="Isabelle Rondeau" userId="bbf5c232-f2d5-4f37-95e0-923cb0d538ad" providerId="ADAL" clId="{890ADCB5-6E89-4416-AB5C-9C0D4CB5D982}" dt="2022-12-13T12:06:49.084" v="145" actId="47"/>
        <pc:sldMkLst>
          <pc:docMk/>
          <pc:sldMk cId="3115547465" sldId="373"/>
        </pc:sldMkLst>
      </pc:sldChg>
      <pc:sldChg chg="addSp delSp modSp new mod modClrScheme delAnim modAnim chgLayout">
        <pc:chgData name="Isabelle Rondeau" userId="bbf5c232-f2d5-4f37-95e0-923cb0d538ad" providerId="ADAL" clId="{890ADCB5-6E89-4416-AB5C-9C0D4CB5D982}" dt="2022-12-13T12:07:49.929" v="148" actId="26606"/>
        <pc:sldMkLst>
          <pc:docMk/>
          <pc:sldMk cId="642913192" sldId="374"/>
        </pc:sldMkLst>
        <pc:spChg chg="mod">
          <ac:chgData name="Isabelle Rondeau" userId="bbf5c232-f2d5-4f37-95e0-923cb0d538ad" providerId="ADAL" clId="{890ADCB5-6E89-4416-AB5C-9C0D4CB5D982}" dt="2022-12-13T12:06:37.952" v="144" actId="26606"/>
          <ac:spMkLst>
            <pc:docMk/>
            <pc:sldMk cId="642913192" sldId="374"/>
            <ac:spMk id="2" creationId="{712AC711-E45E-2FCB-123F-6C1662301730}"/>
          </ac:spMkLst>
        </pc:spChg>
        <pc:picChg chg="add del mod">
          <ac:chgData name="Isabelle Rondeau" userId="bbf5c232-f2d5-4f37-95e0-923cb0d538ad" providerId="ADAL" clId="{890ADCB5-6E89-4416-AB5C-9C0D4CB5D982}" dt="2022-12-13T12:07:37.888" v="146" actId="478"/>
          <ac:picMkLst>
            <pc:docMk/>
            <pc:sldMk cId="642913192" sldId="374"/>
            <ac:picMk id="3" creationId="{DD9C0760-3B0F-B5C2-75CD-5CB3E8013B23}"/>
          </ac:picMkLst>
        </pc:picChg>
        <pc:picChg chg="add mod">
          <ac:chgData name="Isabelle Rondeau" userId="bbf5c232-f2d5-4f37-95e0-923cb0d538ad" providerId="ADAL" clId="{890ADCB5-6E89-4416-AB5C-9C0D4CB5D982}" dt="2022-12-13T12:07:49.929" v="148" actId="26606"/>
          <ac:picMkLst>
            <pc:docMk/>
            <pc:sldMk cId="642913192" sldId="374"/>
            <ac:picMk id="4" creationId="{5466A1B6-60CF-7B8A-7A2E-301ADD5BDCDD}"/>
          </ac:picMkLst>
        </pc:picChg>
      </pc:sldChg>
      <pc:sldMasterChg chg="delSldLayout">
        <pc:chgData name="Isabelle Rondeau" userId="bbf5c232-f2d5-4f37-95e0-923cb0d538ad" providerId="ADAL" clId="{890ADCB5-6E89-4416-AB5C-9C0D4CB5D982}" dt="2022-12-12T11:23:26.435" v="86" actId="47"/>
        <pc:sldMasterMkLst>
          <pc:docMk/>
          <pc:sldMasterMk cId="814233752" sldId="2147483715"/>
        </pc:sldMasterMkLst>
        <pc:sldLayoutChg chg="del">
          <pc:chgData name="Isabelle Rondeau" userId="bbf5c232-f2d5-4f37-95e0-923cb0d538ad" providerId="ADAL" clId="{890ADCB5-6E89-4416-AB5C-9C0D4CB5D982}" dt="2022-12-12T11:23:26.435" v="86" actId="47"/>
          <pc:sldLayoutMkLst>
            <pc:docMk/>
            <pc:sldMasterMk cId="814233752" sldId="2147483715"/>
            <pc:sldLayoutMk cId="284310110" sldId="2147483727"/>
          </pc:sldLayoutMkLst>
        </pc:sldLayoutChg>
        <pc:sldLayoutChg chg="del">
          <pc:chgData name="Isabelle Rondeau" userId="bbf5c232-f2d5-4f37-95e0-923cb0d538ad" providerId="ADAL" clId="{890ADCB5-6E89-4416-AB5C-9C0D4CB5D982}" dt="2022-12-12T11:22:38.229" v="79" actId="47"/>
          <pc:sldLayoutMkLst>
            <pc:docMk/>
            <pc:sldMasterMk cId="814233752" sldId="2147483715"/>
            <pc:sldLayoutMk cId="1188806229" sldId="2147483728"/>
          </pc:sldLayoutMkLst>
        </pc:sldLayoutChg>
        <pc:sldLayoutChg chg="del">
          <pc:chgData name="Isabelle Rondeau" userId="bbf5c232-f2d5-4f37-95e0-923cb0d538ad" providerId="ADAL" clId="{890ADCB5-6E89-4416-AB5C-9C0D4CB5D982}" dt="2022-12-12T11:22:38.229" v="79" actId="47"/>
          <pc:sldLayoutMkLst>
            <pc:docMk/>
            <pc:sldMasterMk cId="814233752" sldId="2147483715"/>
            <pc:sldLayoutMk cId="3733885218" sldId="2147483731"/>
          </pc:sldLayoutMkLst>
        </pc:sldLayoutChg>
        <pc:sldLayoutChg chg="del">
          <pc:chgData name="Isabelle Rondeau" userId="bbf5c232-f2d5-4f37-95e0-923cb0d538ad" providerId="ADAL" clId="{890ADCB5-6E89-4416-AB5C-9C0D4CB5D982}" dt="2022-12-12T11:22:38.229" v="79" actId="47"/>
          <pc:sldLayoutMkLst>
            <pc:docMk/>
            <pc:sldMasterMk cId="814233752" sldId="2147483715"/>
            <pc:sldLayoutMk cId="87569159" sldId="2147483732"/>
          </pc:sldLayoutMkLst>
        </pc:sldLayoutChg>
        <pc:sldLayoutChg chg="del">
          <pc:chgData name="Isabelle Rondeau" userId="bbf5c232-f2d5-4f37-95e0-923cb0d538ad" providerId="ADAL" clId="{890ADCB5-6E89-4416-AB5C-9C0D4CB5D982}" dt="2022-12-12T11:22:38.229" v="79" actId="47"/>
          <pc:sldLayoutMkLst>
            <pc:docMk/>
            <pc:sldMasterMk cId="814233752" sldId="2147483715"/>
            <pc:sldLayoutMk cId="1111424244" sldId="2147483733"/>
          </pc:sldLayoutMkLst>
        </pc:sldLayoutChg>
        <pc:sldLayoutChg chg="del">
          <pc:chgData name="Isabelle Rondeau" userId="bbf5c232-f2d5-4f37-95e0-923cb0d538ad" providerId="ADAL" clId="{890ADCB5-6E89-4416-AB5C-9C0D4CB5D982}" dt="2022-12-12T11:22:38.229" v="79" actId="47"/>
          <pc:sldLayoutMkLst>
            <pc:docMk/>
            <pc:sldMasterMk cId="814233752" sldId="2147483715"/>
            <pc:sldLayoutMk cId="3176106876" sldId="2147483734"/>
          </pc:sldLayoutMkLst>
        </pc:sldLayoutChg>
        <pc:sldLayoutChg chg="del">
          <pc:chgData name="Isabelle Rondeau" userId="bbf5c232-f2d5-4f37-95e0-923cb0d538ad" providerId="ADAL" clId="{890ADCB5-6E89-4416-AB5C-9C0D4CB5D982}" dt="2022-12-12T11:22:38.229" v="79" actId="47"/>
          <pc:sldLayoutMkLst>
            <pc:docMk/>
            <pc:sldMasterMk cId="814233752" sldId="2147483715"/>
            <pc:sldLayoutMk cId="3964907232" sldId="214748373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pPr>
              <a:defRPr/>
            </a:pPr>
            <a:fld id="{79363068-B7B4-4D88-A00B-4EC28D76D1AC}" type="slidenum">
              <a:rPr lang="en-GB" smtClean="0">
                <a:solidFill>
                  <a:prstClr val="black"/>
                </a:solidFill>
                <a:latin typeface="Arial" pitchFamily="34" charset="0"/>
              </a:rPr>
              <a:pPr>
                <a:defRPr/>
              </a:pPr>
              <a:t>1</a:t>
            </a:fld>
            <a:endParaRPr lang="en-GB">
              <a:solidFill>
                <a:prstClr val="black"/>
              </a:solidFill>
              <a:latin typeface="Arial" pitchFamily="34" charset="0"/>
            </a:endParaRPr>
          </a:p>
        </p:txBody>
      </p:sp>
      <p:sp>
        <p:nvSpPr>
          <p:cNvPr id="25603" name="Rectangle 2"/>
          <p:cNvSpPr>
            <a:spLocks noGrp="1" noRot="1" noChangeAspect="1" noChangeArrowheads="1" noTextEdit="1"/>
          </p:cNvSpPr>
          <p:nvPr>
            <p:ph type="sldImg"/>
          </p:nvPr>
        </p:nvSpPr>
        <p:spPr>
          <a:xfrm>
            <a:off x="90488" y="744538"/>
            <a:ext cx="6616700" cy="3722687"/>
          </a:xfrm>
          <a:ln/>
        </p:spPr>
      </p:sp>
      <p:sp>
        <p:nvSpPr>
          <p:cNvPr id="25604" name="Rectangle 3"/>
          <p:cNvSpPr>
            <a:spLocks noGrp="1" noChangeArrowheads="1"/>
          </p:cNvSpPr>
          <p:nvPr>
            <p:ph type="body" idx="1"/>
          </p:nvPr>
        </p:nvSpPr>
        <p:spPr>
          <a:xfrm>
            <a:off x="906567" y="4715925"/>
            <a:ext cx="4984542" cy="4466094"/>
          </a:xfrm>
          <a:noFill/>
          <a:ln/>
        </p:spPr>
        <p:txBody>
          <a:bodyPr/>
          <a:lstStyle/>
          <a:p>
            <a:pPr eaLnBrk="1" hangingPunct="1"/>
            <a:endParaRPr lang="en-US"/>
          </a:p>
        </p:txBody>
      </p:sp>
    </p:spTree>
    <p:extLst>
      <p:ext uri="{BB962C8B-B14F-4D97-AF65-F5344CB8AC3E}">
        <p14:creationId xmlns:p14="http://schemas.microsoft.com/office/powerpoint/2010/main" val="166235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2E9025-2B6D-496D-8598-538F4B40A681}" type="slidenum">
              <a:rPr lang="de-DE" altLang="en-US" smtClean="0"/>
              <a:pPr/>
              <a:t>4</a:t>
            </a:fld>
            <a:endParaRPr lang="de-DE" altLang="en-US"/>
          </a:p>
        </p:txBody>
      </p:sp>
    </p:spTree>
    <p:extLst>
      <p:ext uri="{BB962C8B-B14F-4D97-AF65-F5344CB8AC3E}">
        <p14:creationId xmlns:p14="http://schemas.microsoft.com/office/powerpoint/2010/main" val="43614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1"/>
          <p:cNvGrpSpPr>
            <a:grpSpLocks/>
          </p:cNvGrpSpPr>
          <p:nvPr userDrawn="1"/>
        </p:nvGrpSpPr>
        <p:grpSpPr bwMode="auto">
          <a:xfrm>
            <a:off x="4429523" y="1260462"/>
            <a:ext cx="7193028" cy="4968305"/>
            <a:chOff x="2290" y="754"/>
            <a:chExt cx="3221" cy="3175"/>
          </a:xfrm>
        </p:grpSpPr>
        <p:pic>
          <p:nvPicPr>
            <p:cNvPr id="5" name="Picture 10"/>
            <p:cNvPicPr>
              <a:picLocks noChangeAspect="1" noChangeArrowheads="1"/>
            </p:cNvPicPr>
            <p:nvPr/>
          </p:nvPicPr>
          <p:blipFill>
            <a:blip r:embed="rId2" cstate="email">
              <a:extLst>
                <a:ext uri="{28A0092B-C50C-407E-A947-70E740481C1C}">
                  <a14:useLocalDpi xmlns:a14="http://schemas.microsoft.com/office/drawing/2010/main"/>
                </a:ext>
              </a:extLst>
            </a:blip>
            <a:srcRect t="22675" r="64337" b="19839"/>
            <a:stretch>
              <a:fillRect/>
            </a:stretch>
          </p:blipFill>
          <p:spPr bwMode="auto">
            <a:xfrm>
              <a:off x="2427" y="799"/>
              <a:ext cx="3084" cy="3130"/>
            </a:xfrm>
            <a:prstGeom prst="rect">
              <a:avLst/>
            </a:prstGeom>
            <a:noFill/>
            <a:ln w="12700" cap="rnd" algn="ctr">
              <a:noFill/>
              <a:miter lim="800000"/>
              <a:headEnd/>
              <a:tailEnd/>
            </a:ln>
          </p:spPr>
        </p:pic>
        <p:sp>
          <p:nvSpPr>
            <p:cNvPr id="6" name="Rectangle 7"/>
            <p:cNvSpPr>
              <a:spLocks noChangeArrowheads="1"/>
            </p:cNvSpPr>
            <p:nvPr/>
          </p:nvSpPr>
          <p:spPr bwMode="auto">
            <a:xfrm>
              <a:off x="2290" y="754"/>
              <a:ext cx="3221" cy="3175"/>
            </a:xfrm>
            <a:prstGeom prst="rect">
              <a:avLst/>
            </a:prstGeom>
            <a:solidFill>
              <a:schemeClr val="bg1">
                <a:alpha val="79999"/>
              </a:schemeClr>
            </a:solidFill>
            <a:ln w="12700" cap="rnd" algn="ctr">
              <a:solidFill>
                <a:schemeClr val="bg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itle 1"/>
          <p:cNvSpPr>
            <a:spLocks noGrp="1"/>
          </p:cNvSpPr>
          <p:nvPr>
            <p:ph type="ctrTitle"/>
          </p:nvPr>
        </p:nvSpPr>
        <p:spPr>
          <a:xfrm>
            <a:off x="914400" y="1988841"/>
            <a:ext cx="10363200" cy="1470025"/>
          </a:xfrm>
        </p:spPr>
        <p:txBody>
          <a:bodyPr>
            <a:normAutofit/>
          </a:bodyPr>
          <a:lstStyle>
            <a:lvl1pPr>
              <a:defRPr sz="4000"/>
            </a:lvl1pPr>
          </a:lstStyle>
          <a:p>
            <a:r>
              <a:rPr lang="en-US"/>
              <a:t>Click to edit Master title style</a:t>
            </a:r>
            <a:endParaRPr lang="en-GB"/>
          </a:p>
        </p:txBody>
      </p:sp>
      <p:sp>
        <p:nvSpPr>
          <p:cNvPr id="3" name="Subtitle 2"/>
          <p:cNvSpPr>
            <a:spLocks noGrp="1"/>
          </p:cNvSpPr>
          <p:nvPr>
            <p:ph type="subTitle" idx="1"/>
          </p:nvPr>
        </p:nvSpPr>
        <p:spPr>
          <a:xfrm>
            <a:off x="1828800" y="3744615"/>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535358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260649"/>
            <a:ext cx="7315200" cy="44669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6023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060576"/>
            <a:ext cx="5384800" cy="4176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060576"/>
            <a:ext cx="5384800" cy="4176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5757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94810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0508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55044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2837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40533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013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88334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endParaRPr lang="en-GB"/>
          </a:p>
        </p:txBody>
      </p:sp>
      <p:sp>
        <p:nvSpPr>
          <p:cNvPr id="3" name="Content Placeholder 2"/>
          <p:cNvSpPr>
            <a:spLocks noGrp="1"/>
          </p:cNvSpPr>
          <p:nvPr>
            <p:ph idx="1"/>
          </p:nvPr>
        </p:nvSpPr>
        <p:spPr>
          <a:xfrm>
            <a:off x="609600" y="1272210"/>
            <a:ext cx="10972800" cy="4965103"/>
          </a:xfrm>
        </p:spPr>
        <p:txBody>
          <a:bodyPr/>
          <a:lstStyle>
            <a:lvl1pPr algn="just">
              <a:defRPr/>
            </a:lvl1pPr>
            <a:lvl2pPr algn="just">
              <a:defRPr/>
            </a:lvl2pPr>
            <a:lvl3pPr algn="just">
              <a:defRPr/>
            </a:lvl3pPr>
            <a:lvl4pPr algn="just">
              <a:defRPr/>
            </a:lvl4pPr>
            <a:lvl5pPr algn="ju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54186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187661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018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58960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958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911057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21609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14473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59956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03508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95644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18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51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419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65490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681869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493388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71531" y="274638"/>
            <a:ext cx="8640960" cy="850106"/>
          </a:xfrm>
        </p:spPr>
        <p:txBody>
          <a:bodyPr>
            <a:normAutofit/>
          </a:bodyPr>
          <a:lstStyle>
            <a:lvl1pPr>
              <a:defRPr sz="3200" b="1"/>
            </a:lvl1pPr>
          </a:lstStyle>
          <a:p>
            <a:r>
              <a:rPr lang="en-US"/>
              <a:t>Click to edit Master title style</a:t>
            </a:r>
            <a:endParaRPr lang="en-GB"/>
          </a:p>
        </p:txBody>
      </p:sp>
      <p:sp>
        <p:nvSpPr>
          <p:cNvPr id="3" name="Content Placeholder 2"/>
          <p:cNvSpPr>
            <a:spLocks noGrp="1"/>
          </p:cNvSpPr>
          <p:nvPr>
            <p:ph sz="half" idx="1"/>
          </p:nvPr>
        </p:nvSpPr>
        <p:spPr>
          <a:xfrm>
            <a:off x="609600" y="1412777"/>
            <a:ext cx="5384800" cy="4713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412777"/>
            <a:ext cx="5384800" cy="4713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6"/>
          <p:cNvSpPr>
            <a:spLocks noGrp="1"/>
          </p:cNvSpPr>
          <p:nvPr>
            <p:ph type="pic" sz="quarter" idx="14"/>
          </p:nvPr>
        </p:nvSpPr>
        <p:spPr>
          <a:xfrm>
            <a:off x="10608734" y="260351"/>
            <a:ext cx="1056217" cy="792163"/>
          </a:xfrm>
        </p:spPr>
        <p:txBody>
          <a:bodyPr>
            <a:normAutofit/>
          </a:bodyPr>
          <a:lstStyle>
            <a:lvl1pPr>
              <a:defRPr sz="1050"/>
            </a:lvl1pPr>
          </a:lstStyle>
          <a:p>
            <a:endParaRPr lang="en-GB"/>
          </a:p>
        </p:txBody>
      </p:sp>
    </p:spTree>
    <p:extLst>
      <p:ext uri="{BB962C8B-B14F-4D97-AF65-F5344CB8AC3E}">
        <p14:creationId xmlns:p14="http://schemas.microsoft.com/office/powerpoint/2010/main" val="4045134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840593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02084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34076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980530"/>
            <a:ext cx="5386917" cy="41847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34076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980530"/>
            <a:ext cx="5389033" cy="41847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705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5585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102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59830" y="1255738"/>
            <a:ext cx="7209367"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49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33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258838"/>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1268760"/>
            <a:ext cx="6815667" cy="48574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2492897"/>
            <a:ext cx="4011084" cy="36332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34283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p:nvPr userDrawn="1"/>
        </p:nvSpPr>
        <p:spPr>
          <a:xfrm>
            <a:off x="4175787" y="6347112"/>
            <a:ext cx="3840427" cy="466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Placeholder 1"/>
          <p:cNvSpPr>
            <a:spLocks noGrp="1"/>
          </p:cNvSpPr>
          <p:nvPr>
            <p:ph type="title"/>
          </p:nvPr>
        </p:nvSpPr>
        <p:spPr>
          <a:xfrm>
            <a:off x="1871531" y="274638"/>
            <a:ext cx="9793088" cy="85010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3392" y="1519002"/>
            <a:ext cx="10972800" cy="47525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9" name="Straight Connector 8"/>
          <p:cNvCxnSpPr/>
          <p:nvPr/>
        </p:nvCxnSpPr>
        <p:spPr>
          <a:xfrm flipH="1">
            <a:off x="623392" y="1124744"/>
            <a:ext cx="11041227"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15947" y="6567156"/>
            <a:ext cx="96010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AC09109-F2CF-4394-BEFC-51537226C350}" type="slidenum">
              <a:rPr kumimoji="0" lang="en-GB" sz="10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p:cNvSpPr/>
          <p:nvPr userDrawn="1"/>
        </p:nvSpPr>
        <p:spPr>
          <a:xfrm>
            <a:off x="8016213" y="6347112"/>
            <a:ext cx="4175787" cy="466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p:cNvSpPr txBox="1"/>
          <p:nvPr userDrawn="1"/>
        </p:nvSpPr>
        <p:spPr>
          <a:xfrm>
            <a:off x="8220925" y="6351712"/>
            <a:ext cx="338992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Calibri"/>
                <a:ea typeface="+mn-ea"/>
                <a:cs typeface="+mn-cs"/>
              </a:rPr>
              <a:t>European Industrial Gases Association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www.eiga.eu</a:t>
            </a:r>
          </a:p>
        </p:txBody>
      </p:sp>
      <p:sp>
        <p:nvSpPr>
          <p:cNvPr id="17" name="Rectangle 16"/>
          <p:cNvSpPr/>
          <p:nvPr userDrawn="1"/>
        </p:nvSpPr>
        <p:spPr>
          <a:xfrm>
            <a:off x="0" y="6347112"/>
            <a:ext cx="4175787" cy="466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p:cNvSpPr txBox="1"/>
          <p:nvPr userDrawn="1"/>
        </p:nvSpPr>
        <p:spPr>
          <a:xfrm>
            <a:off x="623391" y="6347360"/>
            <a:ext cx="5952663" cy="246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sym typeface="Symbol"/>
              </a:rPr>
              <a:t></a:t>
            </a:r>
            <a:r>
              <a:rPr kumimoji="0" lang="en-GB" sz="1000" b="0" i="1" u="none" strike="noStrike" kern="1200" cap="none" spc="0" normalizeH="0" baseline="0" noProof="0" dirty="0">
                <a:ln>
                  <a:noFill/>
                </a:ln>
                <a:solidFill>
                  <a:prstClr val="black"/>
                </a:solidFill>
                <a:effectLst/>
                <a:uLnTx/>
                <a:uFillTx/>
                <a:latin typeface="Calibri"/>
                <a:ea typeface="+mn-ea"/>
                <a:cs typeface="+mn-cs"/>
              </a:rPr>
              <a:t> </a:t>
            </a:r>
            <a:r>
              <a:rPr kumimoji="0" lang="en-BE" sz="1000" b="0" i="1" u="none" strike="noStrike" kern="1200" cap="none" spc="0" normalizeH="0" baseline="0" noProof="0" dirty="0">
                <a:ln>
                  <a:noFill/>
                </a:ln>
                <a:solidFill>
                  <a:prstClr val="black"/>
                </a:solidFill>
                <a:effectLst/>
                <a:uLnTx/>
                <a:uFillTx/>
                <a:latin typeface="Calibri"/>
                <a:ea typeface="+mn-ea"/>
                <a:cs typeface="+mn-cs"/>
              </a:rPr>
              <a:t> </a:t>
            </a:r>
            <a:r>
              <a:rPr kumimoji="0" lang="en-US" sz="1000" b="0" i="1" u="none" strike="noStrike" kern="1200" cap="none" spc="0" normalizeH="0" baseline="0" noProof="0" dirty="0">
                <a:ln>
                  <a:noFill/>
                </a:ln>
                <a:solidFill>
                  <a:prstClr val="black"/>
                </a:solidFill>
                <a:effectLst/>
                <a:uLnTx/>
                <a:uFillTx/>
                <a:latin typeface="Calibri"/>
                <a:ea typeface="+mn-ea"/>
                <a:cs typeface="+mn-cs"/>
              </a:rPr>
              <a:t>EIGA grants permission to reproduce this publication provided the Association is acknowledged as the source.</a:t>
            </a:r>
            <a:endParaRPr kumimoji="0" lang="en-GB" sz="1000"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16" name="Straight Connector 15"/>
          <p:cNvCxnSpPr/>
          <p:nvPr userDrawn="1"/>
        </p:nvCxnSpPr>
        <p:spPr>
          <a:xfrm flipH="1">
            <a:off x="623392" y="6319299"/>
            <a:ext cx="11041227"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0810718-2799-490A-8204-4DD3981BCDD5}"/>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640643" y="264420"/>
            <a:ext cx="782715" cy="782715"/>
          </a:xfrm>
          <a:prstGeom prst="rect">
            <a:avLst/>
          </a:prstGeom>
          <a:effectLst>
            <a:outerShdw blurRad="76200" dist="76200" dir="2700000" algn="tl" rotWithShape="0">
              <a:prstClr val="black">
                <a:alpha val="40000"/>
              </a:prstClr>
            </a:outerShdw>
          </a:effectLst>
        </p:spPr>
      </p:pic>
    </p:spTree>
    <p:extLst>
      <p:ext uri="{BB962C8B-B14F-4D97-AF65-F5344CB8AC3E}">
        <p14:creationId xmlns:p14="http://schemas.microsoft.com/office/powerpoint/2010/main" val="81423375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649" r:id="rId12"/>
    <p:sldLayoutId id="2147483660" r:id="rId13"/>
    <p:sldLayoutId id="2147483661" r:id="rId14"/>
    <p:sldLayoutId id="2147483663" r:id="rId15"/>
    <p:sldLayoutId id="2147483665" r:id="rId16"/>
    <p:sldLayoutId id="2147483666" r:id="rId17"/>
    <p:sldLayoutId id="2147483670" r:id="rId18"/>
    <p:sldLayoutId id="2147483672" r:id="rId19"/>
    <p:sldLayoutId id="2147483652" r:id="rId20"/>
    <p:sldLayoutId id="2147483674" r:id="rId21"/>
    <p:sldLayoutId id="2147483675" r:id="rId22"/>
    <p:sldLayoutId id="2147483676" r:id="rId23"/>
    <p:sldLayoutId id="2147483677" r:id="rId24"/>
    <p:sldLayoutId id="2147483655" r:id="rId25"/>
    <p:sldLayoutId id="2147483678" r:id="rId26"/>
    <p:sldLayoutId id="2147483679" r:id="rId27"/>
    <p:sldLayoutId id="2147483680" r:id="rId28"/>
    <p:sldLayoutId id="2147483681" r:id="rId29"/>
    <p:sldLayoutId id="2147483653" r:id="rId30"/>
    <p:sldLayoutId id="2147483682" r:id="rId31"/>
    <p:sldLayoutId id="2147483683" r:id="rId32"/>
    <p:sldLayoutId id="2147483685" r:id="rId33"/>
    <p:sldLayoutId id="2147483654" r:id="rId34"/>
    <p:sldLayoutId id="2147483686" r:id="rId35"/>
    <p:sldLayoutId id="2147483687" r:id="rId36"/>
    <p:sldLayoutId id="2147483689" r:id="rId37"/>
    <p:sldLayoutId id="2147483688" r:id="rId38"/>
    <p:sldLayoutId id="2147483691" r:id="rId39"/>
    <p:sldLayoutId id="2147483692" r:id="rId40"/>
    <p:sldLayoutId id="2147483693" r:id="rId41"/>
    <p:sldLayoutId id="2147483694" r:id="rId42"/>
    <p:sldLayoutId id="2147483695" r:id="rId43"/>
    <p:sldLayoutId id="2147483696" r:id="rId44"/>
    <p:sldLayoutId id="2147483697" r:id="rId45"/>
    <p:sldLayoutId id="2147483699" r:id="rId46"/>
    <p:sldLayoutId id="2147483700" r:id="rId47"/>
    <p:sldLayoutId id="2147483701" r:id="rId48"/>
    <p:sldLayoutId id="2147483702" r:id="rId49"/>
  </p:sldLayoutIdLst>
  <p:hf sldNum="0" hdr="0" ftr="0" dt="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just" defTabSz="914400" rtl="0" eaLnBrk="1" latinLnBrk="0" hangingPunct="1">
        <a:spcBef>
          <a:spcPts val="600"/>
        </a:spcBef>
        <a:spcAft>
          <a:spcPts val="600"/>
        </a:spcAft>
        <a:buFont typeface="Arial" pitchFamily="34" charset="0"/>
        <a:buChar char="•"/>
        <a:defRPr sz="2800" kern="1200">
          <a:solidFill>
            <a:schemeClr val="tx1"/>
          </a:solidFill>
          <a:latin typeface="+mn-lt"/>
          <a:ea typeface="+mn-ea"/>
          <a:cs typeface="+mn-cs"/>
        </a:defRPr>
      </a:lvl1pPr>
      <a:lvl2pPr marL="742950" indent="-285750" algn="just" defTabSz="914400" rtl="0" eaLnBrk="1" latinLnBrk="0" hangingPunct="1">
        <a:spcBef>
          <a:spcPts val="600"/>
        </a:spcBef>
        <a:spcAft>
          <a:spcPts val="600"/>
        </a:spcAft>
        <a:buFont typeface="Arial" pitchFamily="34" charset="0"/>
        <a:buChar char="–"/>
        <a:defRPr sz="2400" kern="1200">
          <a:solidFill>
            <a:schemeClr val="tx1"/>
          </a:solidFill>
          <a:latin typeface="+mn-lt"/>
          <a:ea typeface="+mn-ea"/>
          <a:cs typeface="+mn-cs"/>
        </a:defRPr>
      </a:lvl2pPr>
      <a:lvl3pPr marL="1143000" indent="-228600" algn="just" defTabSz="914400" rtl="0" eaLnBrk="1" latinLnBrk="0" hangingPunct="1">
        <a:spcBef>
          <a:spcPts val="600"/>
        </a:spcBef>
        <a:spcAft>
          <a:spcPts val="600"/>
        </a:spcAft>
        <a:buFont typeface="Arial" pitchFamily="34" charset="0"/>
        <a:buChar char="•"/>
        <a:defRPr sz="2000" kern="1200">
          <a:solidFill>
            <a:schemeClr val="tx1"/>
          </a:solidFill>
          <a:latin typeface="+mn-lt"/>
          <a:ea typeface="+mn-ea"/>
          <a:cs typeface="+mn-cs"/>
        </a:defRPr>
      </a:lvl3pPr>
      <a:lvl4pPr marL="1600200" indent="-228600" algn="just" defTabSz="914400" rtl="0" eaLnBrk="1" latinLnBrk="0" hangingPunct="1">
        <a:spcBef>
          <a:spcPts val="600"/>
        </a:spcBef>
        <a:spcAft>
          <a:spcPts val="600"/>
        </a:spcAft>
        <a:buFont typeface="Arial" pitchFamily="34" charset="0"/>
        <a:buChar char="–"/>
        <a:defRPr sz="1800" kern="1200">
          <a:solidFill>
            <a:schemeClr val="tx1"/>
          </a:solidFill>
          <a:latin typeface="+mn-lt"/>
          <a:ea typeface="+mn-ea"/>
          <a:cs typeface="+mn-cs"/>
        </a:defRPr>
      </a:lvl4pPr>
      <a:lvl5pPr marL="2057400" indent="-228600" algn="just" defTabSz="914400" rtl="0" eaLnBrk="1" latinLnBrk="0" hangingPunct="1">
        <a:spcBef>
          <a:spcPts val="600"/>
        </a:spcBef>
        <a:spcAft>
          <a:spcPts val="60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19Training%20package-foot.jpg%20%20%20%20%20%20%20%20%20%20%20%20%20%20%20%20%20%20%20%20%20%20%20%20%20%20%20%20%20%20%20%20%20%20%20%20%20%2000002100%0eJ'en%20ai%20deux%202%20%20%20%20%20%20%20%20%20%20%20%20%20%20%20%20%20B54862A6:"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Training package-foot.jpg                                      00002100J'en ai deux 2                 B54862A6:"/>
          <p:cNvPicPr>
            <a:picLocks noChangeAspect="1" noChangeArrowheads="1"/>
          </p:cNvPicPr>
          <p:nvPr/>
        </p:nvPicPr>
        <p:blipFill>
          <a:blip r:embed="rId3" r:link="rId4" cstate="screen"/>
          <a:srcRect/>
          <a:stretch>
            <a:fillRect/>
          </a:stretch>
        </p:blipFill>
        <p:spPr bwMode="auto">
          <a:xfrm>
            <a:off x="-134" y="4543425"/>
            <a:ext cx="12190943" cy="2314575"/>
          </a:xfrm>
          <a:prstGeom prst="rect">
            <a:avLst/>
          </a:prstGeom>
          <a:noFill/>
          <a:ln w="9525">
            <a:noFill/>
            <a:miter lim="800000"/>
            <a:headEnd/>
            <a:tailEnd/>
          </a:ln>
        </p:spPr>
      </p:pic>
      <p:sp>
        <p:nvSpPr>
          <p:cNvPr id="5124" name="Text Box 4"/>
          <p:cNvSpPr txBox="1">
            <a:spLocks noChangeArrowheads="1"/>
          </p:cNvSpPr>
          <p:nvPr/>
        </p:nvSpPr>
        <p:spPr bwMode="auto">
          <a:xfrm>
            <a:off x="8472999" y="2218753"/>
            <a:ext cx="3150992" cy="338554"/>
          </a:xfrm>
          <a:prstGeom prst="rect">
            <a:avLst/>
          </a:prstGeom>
          <a:noFill/>
          <a:ln w="9525">
            <a:noFill/>
            <a:miter lim="800000"/>
            <a:headEnd/>
            <a:tailEnd/>
          </a:ln>
        </p:spPr>
        <p:txBody>
          <a:bodyPr wrap="square">
            <a:spAutoFit/>
          </a:bodyPr>
          <a:lstStyle/>
          <a:p>
            <a:pPr algn="r">
              <a:spcBef>
                <a:spcPct val="50000"/>
              </a:spcBef>
            </a:pPr>
            <a:r>
              <a:rPr lang="fr-FR" altLang="en-US" sz="1600" b="1" dirty="0"/>
              <a:t>TM N° 1/22</a:t>
            </a:r>
          </a:p>
        </p:txBody>
      </p:sp>
      <p:sp>
        <p:nvSpPr>
          <p:cNvPr id="5125" name="Text Box 5"/>
          <p:cNvSpPr txBox="1">
            <a:spLocks noChangeArrowheads="1"/>
          </p:cNvSpPr>
          <p:nvPr/>
        </p:nvSpPr>
        <p:spPr bwMode="auto">
          <a:xfrm>
            <a:off x="1519405" y="5892801"/>
            <a:ext cx="10252896" cy="854080"/>
          </a:xfrm>
          <a:prstGeom prst="rect">
            <a:avLst/>
          </a:prstGeom>
          <a:noFill/>
          <a:ln w="9525">
            <a:noFill/>
            <a:miter lim="800000"/>
            <a:headEnd/>
            <a:tailEnd/>
          </a:ln>
        </p:spPr>
        <p:txBody>
          <a:bodyPr wrap="square">
            <a:spAutoFit/>
          </a:bodyPr>
          <a:lstStyle/>
          <a:p>
            <a:pPr algn="r"/>
            <a:r>
              <a:rPr lang="fr-BE" altLang="en-US" sz="1050" b="1" i="1" dirty="0"/>
              <a:t>EUROPEAN INDUSTRIAL GASES ASSOCIATION </a:t>
            </a:r>
            <a:r>
              <a:rPr lang="fr-BE" altLang="en-US" sz="1050" i="1" dirty="0"/>
              <a:t>AISBL</a:t>
            </a:r>
            <a:r>
              <a:rPr lang="fr-BE" altLang="en-US" sz="1050" b="1" i="1" dirty="0"/>
              <a:t>  </a:t>
            </a:r>
          </a:p>
          <a:p>
            <a:pPr algn="r"/>
            <a:r>
              <a:rPr lang="fr-BE" altLang="en-US" sz="1000" dirty="0"/>
              <a:t>AVENUE DE L’ASTRONOMIE 30 </a:t>
            </a:r>
            <a:r>
              <a:rPr lang="fr-BE" altLang="en-US" sz="1000" dirty="0">
                <a:latin typeface="Wingdings" pitchFamily="2" charset="2"/>
              </a:rPr>
              <a:t>s</a:t>
            </a:r>
            <a:r>
              <a:rPr lang="fr-BE" altLang="en-US" sz="1000" dirty="0"/>
              <a:t> B-1210 BRUSSELS</a:t>
            </a:r>
          </a:p>
          <a:p>
            <a:pPr algn="r"/>
            <a:r>
              <a:rPr lang="fr-BE" altLang="en-US" sz="1000" dirty="0"/>
              <a:t>PHONE +32 2 217 70 98 </a:t>
            </a:r>
            <a:r>
              <a:rPr lang="fr-BE" altLang="en-US" sz="1000" dirty="0">
                <a:latin typeface="Wingdings" pitchFamily="2" charset="2"/>
              </a:rPr>
              <a:t>s</a:t>
            </a:r>
            <a:r>
              <a:rPr lang="fr-BE" altLang="en-US" sz="1000" dirty="0"/>
              <a:t> E-mail : info@eiga.eu</a:t>
            </a:r>
            <a:r>
              <a:rPr lang="fr-BE" altLang="en-US" sz="1000" dirty="0">
                <a:solidFill>
                  <a:schemeClr val="tx2"/>
                </a:solidFill>
              </a:rPr>
              <a:t> </a:t>
            </a:r>
            <a:r>
              <a:rPr lang="en-GB" altLang="en-US" sz="1000" dirty="0">
                <a:latin typeface="Wingdings" pitchFamily="2" charset="2"/>
              </a:rPr>
              <a:t>s</a:t>
            </a:r>
            <a:r>
              <a:rPr lang="fr-BE" altLang="en-US" sz="1000" dirty="0"/>
              <a:t> www.eiga.eu</a:t>
            </a:r>
          </a:p>
          <a:p>
            <a:pPr marL="171450" indent="-171450" algn="r">
              <a:buFont typeface="Symbol" panose="05050102010706020507" pitchFamily="18" charset="2"/>
              <a:buChar char="Ó"/>
            </a:pPr>
            <a:r>
              <a:rPr lang="fr-BE" altLang="en-US" sz="1000" dirty="0"/>
              <a:t>EIGA </a:t>
            </a:r>
            <a:r>
              <a:rPr lang="fr-BE" altLang="en-US" sz="1000" dirty="0" err="1"/>
              <a:t>grants</a:t>
            </a:r>
            <a:r>
              <a:rPr lang="fr-BE" altLang="en-US" sz="1000" dirty="0"/>
              <a:t> permission to </a:t>
            </a:r>
            <a:r>
              <a:rPr lang="fr-BE" altLang="en-US" sz="1000" dirty="0" err="1"/>
              <a:t>reproduce</a:t>
            </a:r>
            <a:r>
              <a:rPr lang="fr-BE" altLang="en-US" sz="1000" dirty="0"/>
              <a:t> </a:t>
            </a:r>
            <a:r>
              <a:rPr lang="fr-BE" altLang="en-US" sz="1000" dirty="0" err="1"/>
              <a:t>this</a:t>
            </a:r>
            <a:r>
              <a:rPr lang="fr-BE" altLang="en-US" sz="1000" dirty="0"/>
              <a:t> publication </a:t>
            </a:r>
            <a:r>
              <a:rPr lang="fr-BE" altLang="en-US" sz="1000" dirty="0" err="1"/>
              <a:t>provided</a:t>
            </a:r>
            <a:r>
              <a:rPr lang="fr-BE" altLang="en-US" sz="1000" dirty="0"/>
              <a:t> the Association </a:t>
            </a:r>
            <a:r>
              <a:rPr lang="fr-BE" altLang="en-US" sz="1000" dirty="0" err="1"/>
              <a:t>is</a:t>
            </a:r>
            <a:r>
              <a:rPr lang="fr-BE" altLang="en-US" sz="1000" dirty="0"/>
              <a:t> </a:t>
            </a:r>
            <a:r>
              <a:rPr lang="fr-BE" altLang="en-US" sz="1000" dirty="0" err="1"/>
              <a:t>acknowledged</a:t>
            </a:r>
            <a:r>
              <a:rPr lang="fr-BE" altLang="en-US" sz="1000" dirty="0"/>
              <a:t> as the source</a:t>
            </a:r>
          </a:p>
          <a:p>
            <a:pPr marL="171450" indent="-171450" algn="r">
              <a:buFont typeface="Symbol" panose="05050102010706020507" pitchFamily="18" charset="2"/>
              <a:buChar char="Ó"/>
            </a:pPr>
            <a:endParaRPr lang="fr-BE" sz="900" dirty="0">
              <a:solidFill>
                <a:prstClr val="black"/>
              </a:solidFill>
              <a:latin typeface="Calibri"/>
            </a:endParaRPr>
          </a:p>
        </p:txBody>
      </p:sp>
      <p:sp>
        <p:nvSpPr>
          <p:cNvPr id="5126" name="Rectangle 6"/>
          <p:cNvSpPr>
            <a:spLocks noGrp="1" noChangeArrowheads="1"/>
          </p:cNvSpPr>
          <p:nvPr>
            <p:ph type="ctrTitle" idx="4294967295"/>
          </p:nvPr>
        </p:nvSpPr>
        <p:spPr>
          <a:xfrm>
            <a:off x="914849" y="2810659"/>
            <a:ext cx="10362302" cy="1470025"/>
          </a:xfrm>
        </p:spPr>
        <p:txBody>
          <a:bodyPr>
            <a:normAutofit fontScale="90000"/>
          </a:bodyPr>
          <a:lstStyle/>
          <a:p>
            <a:pPr algn="ctr"/>
            <a:r>
              <a:rPr lang="en-US" sz="6000" b="1" kern="1200" dirty="0">
                <a:solidFill>
                  <a:srgbClr val="004C97"/>
                </a:solidFill>
                <a:latin typeface="+mj-lt"/>
                <a:ea typeface="+mj-ea"/>
                <a:cs typeface="+mj-cs"/>
              </a:rPr>
              <a:t>Video</a:t>
            </a:r>
            <a:br>
              <a:rPr lang="en-US" sz="4400" b="1" kern="1200" dirty="0">
                <a:solidFill>
                  <a:srgbClr val="004C97"/>
                </a:solidFill>
                <a:latin typeface="+mj-lt"/>
                <a:ea typeface="+mj-ea"/>
                <a:cs typeface="+mj-cs"/>
              </a:rPr>
            </a:br>
            <a:r>
              <a:rPr lang="en-US" sz="4400" b="1" kern="1200" dirty="0">
                <a:solidFill>
                  <a:srgbClr val="004C97"/>
                </a:solidFill>
                <a:latin typeface="+mj-lt"/>
                <a:ea typeface="+mj-ea"/>
                <a:cs typeface="+mj-cs"/>
              </a:rPr>
              <a:t>Operation of Medical Valve Integrated Cylinder Valves (VIPR)</a:t>
            </a:r>
            <a:endParaRPr lang="fr-FR" sz="4000" b="1" dirty="0">
              <a:solidFill>
                <a:srgbClr val="004C97"/>
              </a:solidFill>
            </a:endParaRPr>
          </a:p>
        </p:txBody>
      </p:sp>
      <p:sp>
        <p:nvSpPr>
          <p:cNvPr id="5127" name="TextBox 6"/>
          <p:cNvSpPr txBox="1">
            <a:spLocks noChangeArrowheads="1"/>
          </p:cNvSpPr>
          <p:nvPr/>
        </p:nvSpPr>
        <p:spPr bwMode="auto">
          <a:xfrm>
            <a:off x="10247473" y="6524625"/>
            <a:ext cx="480605" cy="215900"/>
          </a:xfrm>
          <a:prstGeom prst="rect">
            <a:avLst/>
          </a:prstGeom>
          <a:noFill/>
          <a:ln w="9525">
            <a:noFill/>
            <a:miter lim="800000"/>
            <a:headEnd/>
            <a:tailEnd/>
          </a:ln>
        </p:spPr>
        <p:txBody>
          <a:bodyPr wrap="square">
            <a:spAutoFit/>
          </a:bodyPr>
          <a:lstStyle/>
          <a:p>
            <a:fld id="{A5C83E21-EA8F-46A3-8DB1-BB0FF22DE94A}" type="slidenum">
              <a:rPr lang="en-GB" sz="800">
                <a:solidFill>
                  <a:prstClr val="black"/>
                </a:solidFill>
                <a:latin typeface="Calibri"/>
              </a:rPr>
              <a:pPr/>
              <a:t>1</a:t>
            </a:fld>
            <a:endParaRPr lang="en-GB" sz="800">
              <a:solidFill>
                <a:prstClr val="black"/>
              </a:solidFill>
              <a:latin typeface="Calibri"/>
            </a:endParaRPr>
          </a:p>
        </p:txBody>
      </p:sp>
      <p:grpSp>
        <p:nvGrpSpPr>
          <p:cNvPr id="2" name="Group 1"/>
          <p:cNvGrpSpPr/>
          <p:nvPr/>
        </p:nvGrpSpPr>
        <p:grpSpPr>
          <a:xfrm>
            <a:off x="0" y="-1166"/>
            <a:ext cx="12192000" cy="2316681"/>
            <a:chOff x="-793" y="2933745"/>
            <a:chExt cx="9144793" cy="2316681"/>
          </a:xfrm>
        </p:grpSpPr>
        <p:pic>
          <p:nvPicPr>
            <p:cNvPr id="14" name="Picture 13"/>
            <p:cNvPicPr>
              <a:picLocks noChangeAspect="1"/>
            </p:cNvPicPr>
            <p:nvPr/>
          </p:nvPicPr>
          <p:blipFill>
            <a:blip r:embed="rId5"/>
            <a:stretch>
              <a:fillRect/>
            </a:stretch>
          </p:blipFill>
          <p:spPr>
            <a:xfrm rot="10800000">
              <a:off x="-793" y="2933745"/>
              <a:ext cx="9144793" cy="2316681"/>
            </a:xfrm>
            <a:prstGeom prst="rect">
              <a:avLst/>
            </a:prstGeom>
          </p:spPr>
        </p:pic>
        <p:sp>
          <p:nvSpPr>
            <p:cNvPr id="16" name="Rectangle 15"/>
            <p:cNvSpPr/>
            <p:nvPr/>
          </p:nvSpPr>
          <p:spPr>
            <a:xfrm>
              <a:off x="334218" y="4923564"/>
              <a:ext cx="8381387" cy="45719"/>
            </a:xfrm>
            <a:prstGeom prst="rect">
              <a:avLst/>
            </a:prstGeom>
            <a:solidFill>
              <a:srgbClr val="004C9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solidFill>
                  <a:schemeClr val="accent4">
                    <a:lumMod val="75000"/>
                  </a:schemeClr>
                </a:solidFill>
              </a:endParaRPr>
            </a:p>
          </p:txBody>
        </p:sp>
        <p:sp>
          <p:nvSpPr>
            <p:cNvPr id="17" name="Rectangle 16"/>
            <p:cNvSpPr/>
            <p:nvPr/>
          </p:nvSpPr>
          <p:spPr>
            <a:xfrm>
              <a:off x="3749173" y="3333594"/>
              <a:ext cx="3433953" cy="1015663"/>
            </a:xfrm>
            <a:prstGeom prst="rect">
              <a:avLst/>
            </a:prstGeom>
            <a:noFill/>
            <a:effectLst/>
          </p:spPr>
          <p:txBody>
            <a:bodyPr wrap="none" lIns="91440" tIns="45720" rIns="91440" bIns="45720">
              <a:spAutoFit/>
            </a:bodyPr>
            <a:lstStyle/>
            <a:p>
              <a:pPr algn="ctr"/>
              <a:r>
                <a:rPr lang="en-US" sz="6000" b="1" spc="300">
                  <a:ln w="0">
                    <a:solidFill>
                      <a:srgbClr val="004C97"/>
                    </a:solidFill>
                  </a:ln>
                  <a:solidFill>
                    <a:srgbClr val="84BD00"/>
                  </a:solidFill>
                  <a:latin typeface="Gill Sans MT" panose="020B0502020104020203" pitchFamily="34" charset="0"/>
                  <a:cs typeface="Arial" panose="020B0604020202020204" pitchFamily="34" charset="0"/>
                </a:rPr>
                <a:t>Training</a:t>
              </a:r>
            </a:p>
          </p:txBody>
        </p:sp>
        <p:sp>
          <p:nvSpPr>
            <p:cNvPr id="18" name="Rectangle 17"/>
            <p:cNvSpPr/>
            <p:nvPr/>
          </p:nvSpPr>
          <p:spPr>
            <a:xfrm>
              <a:off x="5900050" y="4029744"/>
              <a:ext cx="2617771" cy="1015663"/>
            </a:xfrm>
            <a:prstGeom prst="rect">
              <a:avLst/>
            </a:prstGeom>
            <a:noFill/>
          </p:spPr>
          <p:txBody>
            <a:bodyPr wrap="none" lIns="91440" tIns="45720" rIns="91440" bIns="45720">
              <a:spAutoFit/>
            </a:bodyPr>
            <a:lstStyle/>
            <a:p>
              <a:pPr algn="ctr"/>
              <a:r>
                <a:rPr lang="en-US" sz="6000" b="1" spc="300" dirty="0">
                  <a:ln w="0">
                    <a:solidFill>
                      <a:srgbClr val="004C97"/>
                    </a:solidFill>
                  </a:ln>
                  <a:solidFill>
                    <a:srgbClr val="84BD00"/>
                  </a:solidFill>
                  <a:latin typeface="Gill Sans MT" panose="020B0502020104020203" pitchFamily="34" charset="0"/>
                  <a:cs typeface="Times New Roman" panose="02020603050405020304" pitchFamily="18" charset="0"/>
                </a:rPr>
                <a:t>Material</a:t>
              </a:r>
            </a:p>
          </p:txBody>
        </p:sp>
      </p:grpSp>
      <p:pic>
        <p:nvPicPr>
          <p:cNvPr id="20" name="Picture 19">
            <a:extLst>
              <a:ext uri="{FF2B5EF4-FFF2-40B4-BE49-F238E27FC236}">
                <a16:creationId xmlns:a16="http://schemas.microsoft.com/office/drawing/2014/main" id="{BCD8DC52-72B9-4046-9CC5-D2920B64F6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963" y="264420"/>
            <a:ext cx="1539852" cy="1539852"/>
          </a:xfrm>
          <a:prstGeom prst="rect">
            <a:avLst/>
          </a:prstGeom>
          <a:effectLst>
            <a:outerShdw blurRad="76200" dist="76200" dir="2700000" algn="tl" rotWithShape="0">
              <a:prstClr val="black">
                <a:alpha val="40000"/>
              </a:prstClr>
            </a:outerShdw>
          </a:effectLst>
        </p:spPr>
      </p:pic>
    </p:spTree>
    <p:extLst>
      <p:ext uri="{BB962C8B-B14F-4D97-AF65-F5344CB8AC3E}">
        <p14:creationId xmlns:p14="http://schemas.microsoft.com/office/powerpoint/2010/main" val="3384282046"/>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6551893" y="1124744"/>
            <a:ext cx="5112726" cy="5040313"/>
            <a:chOff x="2290" y="754"/>
            <a:chExt cx="3221" cy="3175"/>
          </a:xfrm>
        </p:grpSpPr>
        <p:pic>
          <p:nvPicPr>
            <p:cNvPr id="6148" name="Picture 10"/>
            <p:cNvPicPr>
              <a:picLocks noChangeAspect="1" noChangeArrowheads="1"/>
            </p:cNvPicPr>
            <p:nvPr/>
          </p:nvPicPr>
          <p:blipFill>
            <a:blip r:embed="rId2" cstate="email">
              <a:extLst>
                <a:ext uri="{28A0092B-C50C-407E-A947-70E740481C1C}">
                  <a14:useLocalDpi xmlns:a14="http://schemas.microsoft.com/office/drawing/2010/main"/>
                </a:ext>
              </a:extLst>
            </a:blip>
            <a:srcRect t="22675" r="64337" b="19839"/>
            <a:stretch>
              <a:fillRect/>
            </a:stretch>
          </p:blipFill>
          <p:spPr bwMode="auto">
            <a:xfrm>
              <a:off x="2427" y="799"/>
              <a:ext cx="3084" cy="3130"/>
            </a:xfrm>
            <a:prstGeom prst="rect">
              <a:avLst/>
            </a:prstGeom>
            <a:noFill/>
            <a:ln w="12700" cap="rnd" algn="ctr">
              <a:noFill/>
              <a:miter lim="800000"/>
              <a:headEnd/>
              <a:tailEnd/>
            </a:ln>
          </p:spPr>
        </p:pic>
        <p:sp>
          <p:nvSpPr>
            <p:cNvPr id="6149" name="Rectangle 7"/>
            <p:cNvSpPr>
              <a:spLocks noChangeArrowheads="1"/>
            </p:cNvSpPr>
            <p:nvPr/>
          </p:nvSpPr>
          <p:spPr bwMode="auto">
            <a:xfrm>
              <a:off x="2290" y="754"/>
              <a:ext cx="3221" cy="3175"/>
            </a:xfrm>
            <a:prstGeom prst="rect">
              <a:avLst/>
            </a:prstGeom>
            <a:solidFill>
              <a:schemeClr val="bg1">
                <a:alpha val="79999"/>
              </a:schemeClr>
            </a:solidFill>
            <a:ln w="12700" cap="rnd" algn="ctr">
              <a:solidFill>
                <a:schemeClr val="bg1"/>
              </a:solidFill>
              <a:miter lim="800000"/>
              <a:headEnd/>
              <a:tailEnd/>
            </a:ln>
          </p:spPr>
          <p:txBody>
            <a:bodyPr wrap="none" anchor="ctr"/>
            <a:lstStyle/>
            <a:p>
              <a:endParaRPr lang="de-DE">
                <a:solidFill>
                  <a:prstClr val="black"/>
                </a:solidFill>
                <a:latin typeface="Calibri"/>
              </a:endParaRPr>
            </a:p>
          </p:txBody>
        </p:sp>
      </p:grpSp>
      <p:sp>
        <p:nvSpPr>
          <p:cNvPr id="2" name="Title 1"/>
          <p:cNvSpPr>
            <a:spLocks noGrp="1"/>
          </p:cNvSpPr>
          <p:nvPr>
            <p:ph type="title"/>
          </p:nvPr>
        </p:nvSpPr>
        <p:spPr/>
        <p:txBody>
          <a:bodyPr/>
          <a:lstStyle/>
          <a:p>
            <a:r>
              <a:rPr lang="en-GB" b="1"/>
              <a:t>DISCLAIMER</a:t>
            </a:r>
            <a:endParaRPr lang="en-GB"/>
          </a:p>
        </p:txBody>
      </p:sp>
      <p:sp>
        <p:nvSpPr>
          <p:cNvPr id="6147" name="Content Placeholder 4"/>
          <p:cNvSpPr>
            <a:spLocks noGrp="1"/>
          </p:cNvSpPr>
          <p:nvPr>
            <p:ph idx="1"/>
          </p:nvPr>
        </p:nvSpPr>
        <p:spPr>
          <a:xfrm>
            <a:off x="615462" y="1267620"/>
            <a:ext cx="11049157" cy="4968875"/>
          </a:xfrm>
          <a:ln w="31750">
            <a:solidFill>
              <a:srgbClr val="8AD204"/>
            </a:solidFill>
          </a:ln>
        </p:spPr>
        <p:txBody>
          <a:bodyPr>
            <a:normAutofit/>
          </a:bodyPr>
          <a:lstStyle/>
          <a:p>
            <a:pPr>
              <a:buFont typeface="Arial" charset="0"/>
              <a:buChar char="•"/>
            </a:pPr>
            <a:endParaRPr lang="en-GB" sz="1800" dirty="0"/>
          </a:p>
          <a:p>
            <a:pPr marL="0" indent="0">
              <a:buNone/>
            </a:pPr>
            <a:r>
              <a:rPr lang="en-GB" sz="2000" dirty="0"/>
              <a:t>All technical publications of EIGA or under EIGA’s name, including Codes of practice, Safety procedures and any other technical information contained in such publications were obtained from sources believed to be reliable and are based on technical information and experience currently available from members of EIGA and others at the date of their issuance.</a:t>
            </a:r>
            <a:endParaRPr lang="en-IE" sz="2000" dirty="0"/>
          </a:p>
          <a:p>
            <a:pPr marL="0" indent="0">
              <a:buNone/>
            </a:pPr>
            <a:r>
              <a:rPr lang="en-GB" sz="2000" dirty="0"/>
              <a:t>While EIGA recommends reference to or use of its publications by its members, such reference to or use of EIGA’s publications by its members or third parties are purely voluntary and not binding.  Therefore, EIGA or its members make no guarantee of the results and assume no liability or responsibility in connection with the reference to or use of information or suggestions contained in EIGA’s publications.</a:t>
            </a:r>
            <a:endParaRPr lang="en-IE" sz="2000" dirty="0"/>
          </a:p>
          <a:p>
            <a:pPr marL="0" indent="0">
              <a:buNone/>
            </a:pPr>
            <a:r>
              <a:rPr lang="en-GB" sz="2000" dirty="0"/>
              <a:t>EIGA has no control whatsoever as regards, performance or non performance, misinterpretation, proper or improper use of any information or suggestions contained in EIGA’s publications by any person or entity (including EIGA members) and EIGA expressly disclaims any liability in connection thereto.  </a:t>
            </a:r>
          </a:p>
          <a:p>
            <a:pPr marL="0" indent="0">
              <a:buNone/>
            </a:pPr>
            <a:r>
              <a:rPr lang="en-GB" sz="2000" dirty="0"/>
              <a:t>EIGA’s publications are subject to periodic review and users are cautioned to obtain the latest edition.</a:t>
            </a:r>
            <a:endParaRPr lang="en-IE" sz="2000" dirty="0"/>
          </a:p>
        </p:txBody>
      </p:sp>
    </p:spTree>
    <p:extLst>
      <p:ext uri="{BB962C8B-B14F-4D97-AF65-F5344CB8AC3E}">
        <p14:creationId xmlns:p14="http://schemas.microsoft.com/office/powerpoint/2010/main" val="24520492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C711-E45E-2FCB-123F-6C1662301730}"/>
              </a:ext>
            </a:extLst>
          </p:cNvPr>
          <p:cNvSpPr>
            <a:spLocks noGrp="1"/>
          </p:cNvSpPr>
          <p:nvPr>
            <p:ph type="title"/>
          </p:nvPr>
        </p:nvSpPr>
        <p:spPr>
          <a:xfrm>
            <a:off x="1871531" y="274638"/>
            <a:ext cx="9793088" cy="850106"/>
          </a:xfrm>
        </p:spPr>
        <p:txBody>
          <a:bodyPr anchor="ctr">
            <a:normAutofit/>
          </a:bodyPr>
          <a:lstStyle/>
          <a:p>
            <a:pPr>
              <a:lnSpc>
                <a:spcPct val="90000"/>
              </a:lnSpc>
            </a:pPr>
            <a:r>
              <a:rPr lang="en-GB" sz="1800" b="1">
                <a:effectLst/>
              </a:rPr>
              <a:t>Video</a:t>
            </a:r>
            <a:br>
              <a:rPr lang="en-GB" sz="1800">
                <a:effectLst/>
              </a:rPr>
            </a:br>
            <a:r>
              <a:rPr lang="en-GB" sz="1800">
                <a:effectLst/>
              </a:rPr>
              <a:t>This video explains the safe use of opening, closing and using an integrated cylinder valve on medicinal oxygen gas cylinders</a:t>
            </a:r>
            <a:endParaRPr lang="en-BE" sz="1800"/>
          </a:p>
        </p:txBody>
      </p:sp>
      <p:pic>
        <p:nvPicPr>
          <p:cNvPr id="4" name="TP064_Tutorial-vipr_30-6.mp4 (360p)">
            <a:hlinkClick r:id="" action="ppaction://media"/>
            <a:extLst>
              <a:ext uri="{FF2B5EF4-FFF2-40B4-BE49-F238E27FC236}">
                <a16:creationId xmlns:a16="http://schemas.microsoft.com/office/drawing/2014/main" id="{5466A1B6-60CF-7B8A-7A2E-301ADD5BDC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2576" y="1272210"/>
            <a:ext cx="8826848" cy="4965103"/>
          </a:xfrm>
          <a:prstGeom prst="rect">
            <a:avLst/>
          </a:prstGeom>
          <a:noFill/>
        </p:spPr>
      </p:pic>
    </p:spTree>
    <p:extLst>
      <p:ext uri="{BB962C8B-B14F-4D97-AF65-F5344CB8AC3E}">
        <p14:creationId xmlns:p14="http://schemas.microsoft.com/office/powerpoint/2010/main" val="64291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2392065"/>
            <a:ext cx="8534400" cy="1752600"/>
          </a:xfrm>
        </p:spPr>
        <p:txBody>
          <a:bodyPr>
            <a:normAutofit/>
          </a:bodyPr>
          <a:lstStyle/>
          <a:p>
            <a:endParaRPr lang="en-GB" sz="1600" b="1" dirty="0"/>
          </a:p>
          <a:p>
            <a:r>
              <a:rPr lang="en-GB" sz="4000" b="1" dirty="0"/>
              <a:t>Work Safely!</a:t>
            </a:r>
          </a:p>
        </p:txBody>
      </p:sp>
    </p:spTree>
    <p:extLst>
      <p:ext uri="{BB962C8B-B14F-4D97-AF65-F5344CB8AC3E}">
        <p14:creationId xmlns:p14="http://schemas.microsoft.com/office/powerpoint/2010/main" val="1148855413"/>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theme/theme1.xml><?xml version="1.0" encoding="utf-8"?>
<a:theme xmlns:a="http://schemas.openxmlformats.org/drawingml/2006/main" name="2_EIGA Internal Use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uncil xmlns="2e8c8a9e-7870-44d9-bc2c-fb0d9dac4f2a">MGC</Council>
    <META xmlns="2e8c8a9e-7870-44d9-bc2c-fb0d9dac4f2a">eLearning VIPR</META>
    <Comments_x002f_ArchivingReason xmlns="2e8c8a9e-7870-44d9-bc2c-fb0d9dac4f2a" xsi:nil="true"/>
    <IntroTxt xmlns="2e8c8a9e-7870-44d9-bc2c-fb0d9dac4f2a">This Training Material explains the safe use of opening, closing and using an integrated cylinder valve on medicinal oxygen gas cylinders.</IntroTxt>
    <Publ_x002e_Title xmlns="2e8c8a9e-7870-44d9-bc2c-fb0d9dac4f2a">Video - Operation of Medical Valve Integrated Cylinder Valves (VIPR)</Publ_x002e_Title>
    <PublicorMembersOnly xmlns="2e8c8a9e-7870-44d9-bc2c-fb0d9dac4f2a">Public</PublicorMembersOnly>
    <Publ_x002e_Type xmlns="2e8c8a9e-7870-44d9-bc2c-fb0d9dac4f2a">TM</Publ_x002e_Type>
    <Year xmlns="2e8c8a9e-7870-44d9-bc2c-fb0d9dac4f2a">2022</Year>
    <Publ_x002e_Date xmlns="2e8c8a9e-7870-44d9-bc2c-fb0d9dac4f2a">2022-12-13T23:00:00+00:00</Publ_x002e_Date>
    <IHCnr xmlns="2e8c8a9e-7870-44d9-bc2c-fb0d9dac4f2a" xsi:nil="true"/>
    <Developedby xmlns="2e8c8a9e-7870-44d9-bc2c-fb0d9dac4f2a">WG-15</Developedby>
    <Publ_x002e_Type_x002e_Long xmlns="2e8c8a9e-7870-44d9-bc2c-fb0d9dac4f2a">Training Material</Publ_x002e_Type_x002e_Long>
    <Archived_x003f_ xmlns="2e8c8a9e-7870-44d9-bc2c-fb0d9dac4f2a">Not Archived</Archived_x003f_>
    <Publ_x002e_Nr_x002e_ xmlns="2e8c8a9e-7870-44d9-bc2c-fb0d9dac4f2a">1</Publ_x002e_Nr_x002e_>
    <Custodian xmlns="2e8c8a9e-7870-44d9-bc2c-fb0d9dac4f2a">WG-15</Custodia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3ADF0856AC83429C73BF1E64A969F2" ma:contentTypeVersion="22" ma:contentTypeDescription="Create a new document." ma:contentTypeScope="" ma:versionID="8dcc0e456a4d6b781a6ad3ab66f77353">
  <xsd:schema xmlns:xsd="http://www.w3.org/2001/XMLSchema" xmlns:xs="http://www.w3.org/2001/XMLSchema" xmlns:p="http://schemas.microsoft.com/office/2006/metadata/properties" xmlns:ns2="2e8c8a9e-7870-44d9-bc2c-fb0d9dac4f2a" targetNamespace="http://schemas.microsoft.com/office/2006/metadata/properties" ma:root="true" ma:fieldsID="de23c9c0df5af0a36bcea3a87938cad1" ns2:_="">
    <xsd:import namespace="2e8c8a9e-7870-44d9-bc2c-fb0d9dac4f2a"/>
    <xsd:element name="properties">
      <xsd:complexType>
        <xsd:sequence>
          <xsd:element name="documentManagement">
            <xsd:complexType>
              <xsd:all>
                <xsd:element ref="ns2:Publ_x002e_Type"/>
                <xsd:element ref="ns2:Publ_x002e_Nr_x002e_"/>
                <xsd:element ref="ns2:Year"/>
                <xsd:element ref="ns2:Publ_x002e_Date" minOccurs="0"/>
                <xsd:element ref="ns2:Publ_x002e_Title"/>
                <xsd:element ref="ns2:IHCnr" minOccurs="0"/>
                <xsd:element ref="ns2:Custodian"/>
                <xsd:element ref="ns2:Developedby" minOccurs="0"/>
                <xsd:element ref="ns2:Council"/>
                <xsd:element ref="ns2:Comments_x002f_ArchivingReason" minOccurs="0"/>
                <xsd:element ref="ns2:META" minOccurs="0"/>
                <xsd:element ref="ns2:IntroTxt" minOccurs="0"/>
                <xsd:element ref="ns2:Archived_x003f_"/>
                <xsd:element ref="ns2:PublicorMembersOnly"/>
                <xsd:element ref="ns2:MediaServiceMetadata" minOccurs="0"/>
                <xsd:element ref="ns2:MediaServiceFastMetadata" minOccurs="0"/>
                <xsd:element ref="ns2:MediaServiceAutoKeyPoints" minOccurs="0"/>
                <xsd:element ref="ns2:MediaServiceKeyPoints" minOccurs="0"/>
                <xsd:element ref="ns2:Publ_x002e_Type_x002e_Long"/>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8c8a9e-7870-44d9-bc2c-fb0d9dac4f2a" elementFormDefault="qualified">
    <xsd:import namespace="http://schemas.microsoft.com/office/2006/documentManagement/types"/>
    <xsd:import namespace="http://schemas.microsoft.com/office/infopath/2007/PartnerControls"/>
    <xsd:element name="Publ_x002e_Type" ma:index="8" ma:displayName="Publ.Type" ma:description="Publication Type" ma:format="Dropdown" ma:internalName="Publ_x002e_Type">
      <xsd:simpleType>
        <xsd:restriction base="dms:Choice">
          <xsd:enumeration value="AGM"/>
          <xsd:enumeration value="BN"/>
          <xsd:enumeration value="COM"/>
          <xsd:enumeration value="DOC"/>
          <xsd:enumeration value="ENL"/>
          <xsd:enumeration value="PP"/>
          <xsd:enumeration value="SA"/>
          <xsd:enumeration value="SI"/>
          <xsd:enumeration value="SI-HF"/>
          <xsd:enumeration value="SI-TS"/>
          <xsd:enumeration value="SL"/>
          <xsd:enumeration value="STAT"/>
          <xsd:enumeration value="TB"/>
          <xsd:enumeration value="TP"/>
          <xsd:enumeration value="TP-INC"/>
          <xsd:enumeration value="TM"/>
        </xsd:restriction>
      </xsd:simpleType>
    </xsd:element>
    <xsd:element name="Publ_x002e_Nr_x002e_" ma:index="9" ma:displayName="Publ.Nr." ma:description="Publication Number" ma:format="Dropdown" ma:internalName="Publ_x002e_Nr_x002e_" ma:percentage="FALSE">
      <xsd:simpleType>
        <xsd:restriction base="dms:Number"/>
      </xsd:simpleType>
    </xsd:element>
    <xsd:element name="Year" ma:index="10" ma:displayName="Year" ma:decimals="0" ma:description="Year of (last) publication" ma:format="Dropdown" ma:internalName="Year" ma:percentage="FALSE">
      <xsd:simpleType>
        <xsd:restriction base="dms:Number">
          <xsd:maxInclusive value="2030"/>
          <xsd:minInclusive value="1999"/>
        </xsd:restriction>
      </xsd:simpleType>
    </xsd:element>
    <xsd:element name="Publ_x002e_Date" ma:index="11" nillable="true" ma:displayName="Publ.Date" ma:description="Date of Publication" ma:format="DateOnly" ma:internalName="Publ_x002e_Date">
      <xsd:simpleType>
        <xsd:restriction base="dms:DateTime"/>
      </xsd:simpleType>
    </xsd:element>
    <xsd:element name="Publ_x002e_Title" ma:index="12" ma:displayName="Publ.Title" ma:description="Publication Title" ma:format="Dropdown" ma:internalName="Publ_x002e_Title">
      <xsd:simpleType>
        <xsd:restriction base="dms:Text">
          <xsd:maxLength value="255"/>
        </xsd:restriction>
      </xsd:simpleType>
    </xsd:element>
    <xsd:element name="IHCnr" ma:index="13" nillable="true" ma:displayName="IHC nr" ma:description="IHC Project Number" ma:format="Dropdown" ma:internalName="IHCnr">
      <xsd:simpleType>
        <xsd:restriction base="dms:Text">
          <xsd:maxLength value="255"/>
        </xsd:restriction>
      </xsd:simpleType>
    </xsd:element>
    <xsd:element name="Custodian" ma:index="14" ma:displayName="Custodian" ma:format="Dropdown" ma:internalName="Custodian">
      <xsd:simpleType>
        <xsd:restriction base="dms:Choice">
          <xsd:enumeration value="IGC"/>
          <xsd:enumeration value="MGC"/>
          <xsd:enumeration value="REC"/>
          <xsd:enumeration value="SAC"/>
          <xsd:enumeration value="EIGA"/>
          <xsd:enumeration value="WG-1"/>
          <xsd:enumeration value="WG-2"/>
          <xsd:enumeration value="WG-3"/>
          <xsd:enumeration value="WG-4"/>
          <xsd:enumeration value="WG-5"/>
          <xsd:enumeration value="WG-6"/>
          <xsd:enumeration value="WG-7"/>
          <xsd:enumeration value="WG-8"/>
          <xsd:enumeration value="WG-9"/>
          <xsd:enumeration value="WG-10"/>
          <xsd:enumeration value="WG-11"/>
          <xsd:enumeration value="WG-12"/>
          <xsd:enumeration value="WG-13"/>
          <xsd:enumeration value="WG-14"/>
          <xsd:enumeration value="WG-15"/>
          <xsd:enumeration value="WG-16"/>
          <xsd:enumeration value="WG-17"/>
          <xsd:enumeration value="WG-18"/>
          <xsd:enumeration value="WG-19"/>
          <xsd:enumeration value="WG-20"/>
          <xsd:enumeration value="WG-21"/>
          <xsd:enumeration value="WG-22"/>
        </xsd:restriction>
      </xsd:simpleType>
    </xsd:element>
    <xsd:element name="Developedby" ma:index="15" nillable="true" ma:displayName="Developed by" ma:format="Dropdown" ma:internalName="Developedby">
      <xsd:simpleType>
        <xsd:restriction base="dms:Text">
          <xsd:maxLength value="255"/>
        </xsd:restriction>
      </xsd:simpleType>
    </xsd:element>
    <xsd:element name="Council" ma:index="16" ma:displayName="Council" ma:format="Dropdown" ma:internalName="Council">
      <xsd:simpleType>
        <xsd:restriction base="dms:Choice">
          <xsd:enumeration value="IGC"/>
          <xsd:enumeration value="MGC"/>
          <xsd:enumeration value="REC"/>
          <xsd:enumeration value="SAC"/>
          <xsd:enumeration value="EIGA"/>
          <xsd:enumeration value="TF-BoD-03"/>
        </xsd:restriction>
      </xsd:simpleType>
    </xsd:element>
    <xsd:element name="Comments_x002f_ArchivingReason" ma:index="17" nillable="true" ma:displayName="Comments/ArchivingReason" ma:description="Internal comments or  Reason for Archiving" ma:format="Dropdown" ma:internalName="Comments_x002f_ArchivingReason">
      <xsd:simpleType>
        <xsd:restriction base="dms:Note">
          <xsd:maxLength value="255"/>
        </xsd:restriction>
      </xsd:simpleType>
    </xsd:element>
    <xsd:element name="META" ma:index="18" nillable="true" ma:displayName="META" ma:description="extra META tags&#10;(e.g. app_CYL, app_TANK, or gas_OXYGEN, gas_NITROGEN, ...)" ma:format="Dropdown" ma:internalName="META">
      <xsd:simpleType>
        <xsd:restriction base="dms:Text">
          <xsd:maxLength value="255"/>
        </xsd:restriction>
      </xsd:simpleType>
    </xsd:element>
    <xsd:element name="IntroTxt" ma:index="19" nillable="true" ma:displayName="IntroTxt" ma:description="Intro text for publication" ma:format="Dropdown" ma:internalName="IntroTxt">
      <xsd:simpleType>
        <xsd:restriction base="dms:Note"/>
      </xsd:simpleType>
    </xsd:element>
    <xsd:element name="Archived_x003f_" ma:index="20" ma:displayName="Archived ?" ma:default="Not Archived" ma:format="Dropdown" ma:internalName="Archived_x003f_">
      <xsd:simpleType>
        <xsd:restriction base="dms:Choice">
          <xsd:enumeration value="Not Archived"/>
          <xsd:enumeration value="Archived"/>
        </xsd:restriction>
      </xsd:simpleType>
    </xsd:element>
    <xsd:element name="PublicorMembersOnly" ma:index="21" ma:displayName="Publish to website" ma:default="NotOnWebsite" ma:format="Dropdown" ma:internalName="PublicorMembersOnly">
      <xsd:simpleType>
        <xsd:restriction base="dms:Choice">
          <xsd:enumeration value="Public"/>
          <xsd:enumeration value="MembersOnly"/>
          <xsd:enumeration value="NotOnWebsite"/>
        </xsd:restriction>
      </xsd:simpleType>
    </xsd:element>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Publ_x002e_Type_x002e_Long" ma:index="26" ma:displayName="Publ.Type.Long" ma:default="Document" ma:description="Publ.Type.Long" ma:format="Dropdown" ma:internalName="Publ_x002e_Type_x002e_Long">
      <xsd:simpleType>
        <xsd:restriction base="dms:Choice">
          <xsd:enumeration value="Accident Statistics"/>
          <xsd:enumeration value="Annual General Assembly"/>
          <xsd:enumeration value="Annual Incident Reports"/>
          <xsd:enumeration value="Awareness Package - recent incidents"/>
          <xsd:enumeration value="Briefing Note"/>
          <xsd:enumeration value="Bulletin"/>
          <xsd:enumeration value="Communication"/>
          <xsd:enumeration value="Document"/>
          <xsd:enumeration value="EIGAzette"/>
          <xsd:enumeration value="Environmental Newsletter"/>
          <xsd:enumeration value="Position Paper"/>
          <xsd:enumeration value="Safety Alert"/>
          <xsd:enumeration value="Safety Information"/>
          <xsd:enumeration value="Safety Information - Human Factors"/>
          <xsd:enumeration value="Safety Information - Transport Safety"/>
          <xsd:enumeration value="Safety Leaflet"/>
          <xsd:enumeration value="Technical Bulletin"/>
          <xsd:enumeration value="Training Package"/>
          <xsd:enumeration value="Training Package - Incidents"/>
          <xsd:enumeration value="Training Material"/>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E89CFD-6C68-447B-9B7D-28264AD47CC1}">
  <ds:schemaRefs>
    <ds:schemaRef ds:uri="http://purl.org/dc/term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www.w3.org/XML/1998/namespace"/>
    <ds:schemaRef ds:uri="http://schemas.microsoft.com/office/infopath/2007/PartnerControls"/>
    <ds:schemaRef ds:uri="1a071403-8a64-421a-8d9b-f1927ff07139"/>
    <ds:schemaRef ds:uri="88ba3057-e8c1-4e03-b79f-e21a90d5f96a"/>
  </ds:schemaRefs>
</ds:datastoreItem>
</file>

<file path=customXml/itemProps2.xml><?xml version="1.0" encoding="utf-8"?>
<ds:datastoreItem xmlns:ds="http://schemas.openxmlformats.org/officeDocument/2006/customXml" ds:itemID="{15DF02D7-0A69-400F-94F2-AFA8EAD6129E}"/>
</file>

<file path=customXml/itemProps3.xml><?xml version="1.0" encoding="utf-8"?>
<ds:datastoreItem xmlns:ds="http://schemas.openxmlformats.org/officeDocument/2006/customXml" ds:itemID="{BAA1CCC0-07FE-4588-9467-08F2CC1091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288</Words>
  <Application>Microsoft Office PowerPoint</Application>
  <PresentationFormat>Widescreen</PresentationFormat>
  <Paragraphs>20</Paragraphs>
  <Slides>4</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Gill Sans MT</vt:lpstr>
      <vt:lpstr>Symbol</vt:lpstr>
      <vt:lpstr>Wingdings</vt:lpstr>
      <vt:lpstr>2_EIGA Internal Use 2013</vt:lpstr>
      <vt:lpstr>Video Operation of Medical Valve Integrated Cylinder Valves (VIPR)</vt:lpstr>
      <vt:lpstr>DISCLAIMER</vt:lpstr>
      <vt:lpstr>Video This video explains the safe use of opening, closing and using an integrated cylinder valve on medicinal oxygen gas cylinders</vt:lpstr>
      <vt:lpstr>PowerPoint Presentation</vt:lpstr>
    </vt:vector>
  </TitlesOfParts>
  <Company>EIGA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 Operation of Medical Valve Integrated Cylinder Valves (VIPR)</dc:title>
  <dc:creator>EIGA</dc:creator>
  <cp:lastModifiedBy>Isabelle Rondeau</cp:lastModifiedBy>
  <cp:revision>29</cp:revision>
  <dcterms:created xsi:type="dcterms:W3CDTF">2020-09-23T17:40:06Z</dcterms:created>
  <dcterms:modified xsi:type="dcterms:W3CDTF">2023-03-22T14:14:29Z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0x010100843ADF0856AC83429C73BF1E64A969F2</vt:lpwstr>
  </property>
  <property fmtid="{D5CDD505-2E9C-101B-9397-08002B2CF9AE}" pid="3" name="MediaServiceImageTags">
    <vt:lpwstr/>
  </property>
</Properties>
</file>